
<file path=[Content_Types].xml><?xml version="1.0" encoding="utf-8"?>
<Types xmlns="http://schemas.openxmlformats.org/package/2006/content-types">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6" r:id="rId3"/>
    <p:sldId id="267" r:id="rId4"/>
    <p:sldId id="257" r:id="rId5"/>
    <p:sldId id="258" r:id="rId6"/>
    <p:sldId id="259" r:id="rId7"/>
    <p:sldId id="260" r:id="rId8"/>
    <p:sldId id="261" r:id="rId9"/>
    <p:sldId id="262" r:id="rId10"/>
    <p:sldId id="263" r:id="rId11"/>
    <p:sldId id="264" r:id="rId12"/>
    <p:sldId id="265"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4E2192-4832-4F2B-AB9C-15B12BA3F1BA}" v="3" dt="2020-09-09T16:35:33.6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0" d="100"/>
          <a:sy n="60" d="100"/>
        </p:scale>
        <p:origin x="96" y="12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 Argueta" userId="2033324dfdb7fe86" providerId="LiveId" clId="{E14E2192-4832-4F2B-AB9C-15B12BA3F1BA}"/>
    <pc:docChg chg="addSld modSld">
      <pc:chgData name="George Argueta" userId="2033324dfdb7fe86" providerId="LiveId" clId="{E14E2192-4832-4F2B-AB9C-15B12BA3F1BA}" dt="2020-09-09T16:35:33.661" v="4"/>
      <pc:docMkLst>
        <pc:docMk/>
      </pc:docMkLst>
      <pc:sldChg chg="add setBg">
        <pc:chgData name="George Argueta" userId="2033324dfdb7fe86" providerId="LiveId" clId="{E14E2192-4832-4F2B-AB9C-15B12BA3F1BA}" dt="2020-09-09T16:35:14.566" v="0"/>
        <pc:sldMkLst>
          <pc:docMk/>
          <pc:sldMk cId="3504309651" sldId="266"/>
        </pc:sldMkLst>
      </pc:sldChg>
      <pc:sldChg chg="delSp add setBg delDesignElem">
        <pc:chgData name="George Argueta" userId="2033324dfdb7fe86" providerId="LiveId" clId="{E14E2192-4832-4F2B-AB9C-15B12BA3F1BA}" dt="2020-09-09T16:35:25.599" v="2"/>
        <pc:sldMkLst>
          <pc:docMk/>
          <pc:sldMk cId="1766328741" sldId="267"/>
        </pc:sldMkLst>
        <pc:spChg chg="del">
          <ac:chgData name="George Argueta" userId="2033324dfdb7fe86" providerId="LiveId" clId="{E14E2192-4832-4F2B-AB9C-15B12BA3F1BA}" dt="2020-09-09T16:35:25.599" v="2"/>
          <ac:spMkLst>
            <pc:docMk/>
            <pc:sldMk cId="1766328741" sldId="267"/>
            <ac:spMk id="24" creationId="{CDF7C9B3-01BE-4D46-ACA2-312DFE36A143}"/>
          </ac:spMkLst>
        </pc:spChg>
      </pc:sldChg>
      <pc:sldChg chg="delSp add setBg delDesignElem">
        <pc:chgData name="George Argueta" userId="2033324dfdb7fe86" providerId="LiveId" clId="{E14E2192-4832-4F2B-AB9C-15B12BA3F1BA}" dt="2020-09-09T16:35:33.661" v="4"/>
        <pc:sldMkLst>
          <pc:docMk/>
          <pc:sldMk cId="4036010292" sldId="268"/>
        </pc:sldMkLst>
        <pc:spChg chg="del">
          <ac:chgData name="George Argueta" userId="2033324dfdb7fe86" providerId="LiveId" clId="{E14E2192-4832-4F2B-AB9C-15B12BA3F1BA}" dt="2020-09-09T16:35:33.661" v="4"/>
          <ac:spMkLst>
            <pc:docMk/>
            <pc:sldMk cId="4036010292" sldId="268"/>
            <ac:spMk id="78" creationId="{69373E92-F88D-4F0A-94DF-393703E7DA7D}"/>
          </ac:spMkLst>
        </pc:spChg>
        <pc:spChg chg="del">
          <ac:chgData name="George Argueta" userId="2033324dfdb7fe86" providerId="LiveId" clId="{E14E2192-4832-4F2B-AB9C-15B12BA3F1BA}" dt="2020-09-09T16:35:33.661" v="4"/>
          <ac:spMkLst>
            <pc:docMk/>
            <pc:sldMk cId="4036010292" sldId="268"/>
            <ac:spMk id="79" creationId="{C629DAA0-ADF6-43FD-9C99-483F722B56E2}"/>
          </ac:spMkLst>
        </pc:spChg>
        <pc:spChg chg="del">
          <ac:chgData name="George Argueta" userId="2033324dfdb7fe86" providerId="LiveId" clId="{E14E2192-4832-4F2B-AB9C-15B12BA3F1BA}" dt="2020-09-09T16:35:33.661" v="4"/>
          <ac:spMkLst>
            <pc:docMk/>
            <pc:sldMk cId="4036010292" sldId="268"/>
            <ac:spMk id="80" creationId="{F32C8C35-BF44-4CFB-9754-81F07C9812A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44DD3B-B8BD-4E97-B510-2E7A2E9B48B5}"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BCA4E670-B5D4-49EB-B730-CBEA6CB9E123}">
      <dgm:prSet/>
      <dgm:spPr/>
      <dgm:t>
        <a:bodyPr/>
        <a:lstStyle/>
        <a:p>
          <a:r>
            <a:rPr lang="en-US" dirty="0"/>
            <a:t>Consider your Activities</a:t>
          </a:r>
        </a:p>
      </dgm:t>
    </dgm:pt>
    <dgm:pt modelId="{C651A17C-9C3F-4FCB-A176-E981BF309109}" type="parTrans" cxnId="{211AA32E-BA82-4D03-8748-7949B852A138}">
      <dgm:prSet/>
      <dgm:spPr/>
      <dgm:t>
        <a:bodyPr/>
        <a:lstStyle/>
        <a:p>
          <a:endParaRPr lang="en-US"/>
        </a:p>
      </dgm:t>
    </dgm:pt>
    <dgm:pt modelId="{D68F7BA2-32AF-4F1B-9122-D19938F78EE5}" type="sibTrans" cxnId="{211AA32E-BA82-4D03-8748-7949B852A138}">
      <dgm:prSet/>
      <dgm:spPr/>
      <dgm:t>
        <a:bodyPr/>
        <a:lstStyle/>
        <a:p>
          <a:endParaRPr lang="en-US"/>
        </a:p>
      </dgm:t>
    </dgm:pt>
    <dgm:pt modelId="{193748E5-C122-4B24-927F-F3990F99EE38}">
      <dgm:prSet custT="1"/>
      <dgm:spPr/>
      <dgm:t>
        <a:bodyPr/>
        <a:lstStyle/>
        <a:p>
          <a:r>
            <a:rPr lang="en-US" sz="1400" dirty="0"/>
            <a:t>Think about other obligations like extracurricular activities and work/family responsibilities.  This includes clubs or musical groups that require you to be on campus at a specific time each day. </a:t>
          </a:r>
        </a:p>
      </dgm:t>
    </dgm:pt>
    <dgm:pt modelId="{A7259AA7-E075-4404-ACD0-9D2ED0D89F76}" type="parTrans" cxnId="{53A81727-D64F-4DAF-ADFB-86917198A06E}">
      <dgm:prSet/>
      <dgm:spPr/>
      <dgm:t>
        <a:bodyPr/>
        <a:lstStyle/>
        <a:p>
          <a:endParaRPr lang="en-US"/>
        </a:p>
      </dgm:t>
    </dgm:pt>
    <dgm:pt modelId="{9EF2B70B-2671-400B-8AA3-578E07E881E1}" type="sibTrans" cxnId="{53A81727-D64F-4DAF-ADFB-86917198A06E}">
      <dgm:prSet/>
      <dgm:spPr/>
      <dgm:t>
        <a:bodyPr/>
        <a:lstStyle/>
        <a:p>
          <a:endParaRPr lang="en-US"/>
        </a:p>
      </dgm:t>
    </dgm:pt>
    <dgm:pt modelId="{ACD45DB6-9B62-4377-9AE2-834C4D94B0BE}">
      <dgm:prSet/>
      <dgm:spPr/>
      <dgm:t>
        <a:bodyPr/>
        <a:lstStyle/>
        <a:p>
          <a:r>
            <a:rPr lang="en-US" dirty="0"/>
            <a:t>Factor in Travel</a:t>
          </a:r>
        </a:p>
      </dgm:t>
    </dgm:pt>
    <dgm:pt modelId="{2CB7AA3F-F76C-4603-A868-664375054638}" type="parTrans" cxnId="{5C6EDF48-7F88-46B2-9005-B41A3E725948}">
      <dgm:prSet/>
      <dgm:spPr/>
      <dgm:t>
        <a:bodyPr/>
        <a:lstStyle/>
        <a:p>
          <a:endParaRPr lang="en-US"/>
        </a:p>
      </dgm:t>
    </dgm:pt>
    <dgm:pt modelId="{ECD01474-4301-4A6F-98A4-D706780873F8}" type="sibTrans" cxnId="{5C6EDF48-7F88-46B2-9005-B41A3E725948}">
      <dgm:prSet/>
      <dgm:spPr/>
      <dgm:t>
        <a:bodyPr/>
        <a:lstStyle/>
        <a:p>
          <a:endParaRPr lang="en-US"/>
        </a:p>
      </dgm:t>
    </dgm:pt>
    <dgm:pt modelId="{B3A69A73-0A9B-4607-9394-EDEA7B2FCF51}">
      <dgm:prSet custT="1"/>
      <dgm:spPr/>
      <dgm:t>
        <a:bodyPr/>
        <a:lstStyle/>
        <a:p>
          <a:r>
            <a:rPr lang="en-US" sz="1400" dirty="0"/>
            <a:t>Be mindful of how long it takes you to get to and from high school.  For many students, coordinating their classes with the bus schedule is a must!</a:t>
          </a:r>
        </a:p>
      </dgm:t>
    </dgm:pt>
    <dgm:pt modelId="{D4BFB6F8-DF33-4504-BB7C-CA7DF4D3B763}" type="parTrans" cxnId="{2D6A45E7-6A16-428C-8FBB-D228FF95F02D}">
      <dgm:prSet/>
      <dgm:spPr/>
      <dgm:t>
        <a:bodyPr/>
        <a:lstStyle/>
        <a:p>
          <a:endParaRPr lang="en-US"/>
        </a:p>
      </dgm:t>
    </dgm:pt>
    <dgm:pt modelId="{7563579A-CC7C-4059-97BD-5C666D443DE5}" type="sibTrans" cxnId="{2D6A45E7-6A16-428C-8FBB-D228FF95F02D}">
      <dgm:prSet/>
      <dgm:spPr/>
      <dgm:t>
        <a:bodyPr/>
        <a:lstStyle/>
        <a:p>
          <a:endParaRPr lang="en-US"/>
        </a:p>
      </dgm:t>
    </dgm:pt>
    <dgm:pt modelId="{66D402AF-C4B4-4082-ABBF-DA48C805AEC9}">
      <dgm:prSet/>
      <dgm:spPr/>
      <dgm:t>
        <a:bodyPr/>
        <a:lstStyle/>
        <a:p>
          <a:r>
            <a:rPr lang="en-US" dirty="0"/>
            <a:t>Time or Location Conflicts</a:t>
          </a:r>
        </a:p>
      </dgm:t>
    </dgm:pt>
    <dgm:pt modelId="{4F422358-3DE5-4584-BFC1-93683E0B18A9}" type="parTrans" cxnId="{7D16A827-4ABB-4F0B-94C9-6419DE217094}">
      <dgm:prSet/>
      <dgm:spPr/>
      <dgm:t>
        <a:bodyPr/>
        <a:lstStyle/>
        <a:p>
          <a:endParaRPr lang="en-US"/>
        </a:p>
      </dgm:t>
    </dgm:pt>
    <dgm:pt modelId="{91386B28-D945-465A-A933-8300FFE2AA9D}" type="sibTrans" cxnId="{7D16A827-4ABB-4F0B-94C9-6419DE217094}">
      <dgm:prSet/>
      <dgm:spPr/>
      <dgm:t>
        <a:bodyPr/>
        <a:lstStyle/>
        <a:p>
          <a:endParaRPr lang="en-US"/>
        </a:p>
      </dgm:t>
    </dgm:pt>
    <dgm:pt modelId="{573CF9DE-A400-40DC-818B-B6B2CD1602F7}">
      <dgm:prSet custT="1"/>
      <dgm:spPr/>
      <dgm:t>
        <a:bodyPr/>
        <a:lstStyle/>
        <a:p>
          <a:r>
            <a:rPr lang="en-US" sz="1400" baseline="0" dirty="0"/>
            <a:t>Make sure that you are not registering for class that you have to leave early from or arrive late to at the high school or at Clark.</a:t>
          </a:r>
        </a:p>
        <a:p>
          <a:r>
            <a:rPr lang="en-US" sz="1400" baseline="0" dirty="0"/>
            <a:t>We have 3 campus locations so double check to make sure you are taking classes at the correct campus!</a:t>
          </a:r>
        </a:p>
      </dgm:t>
    </dgm:pt>
    <dgm:pt modelId="{2778A6C2-EBA9-4218-9E1A-2F8182B4D2EF}" type="parTrans" cxnId="{C854C3A9-EFFD-46AA-9712-644115A99E42}">
      <dgm:prSet/>
      <dgm:spPr/>
      <dgm:t>
        <a:bodyPr/>
        <a:lstStyle/>
        <a:p>
          <a:endParaRPr lang="en-US"/>
        </a:p>
      </dgm:t>
    </dgm:pt>
    <dgm:pt modelId="{C11415C1-0CE9-4598-BFEC-6ACABDB6CE9B}" type="sibTrans" cxnId="{C854C3A9-EFFD-46AA-9712-644115A99E42}">
      <dgm:prSet/>
      <dgm:spPr/>
      <dgm:t>
        <a:bodyPr/>
        <a:lstStyle/>
        <a:p>
          <a:endParaRPr lang="en-US"/>
        </a:p>
      </dgm:t>
    </dgm:pt>
    <dgm:pt modelId="{DCE467E6-2B6A-4618-869C-E701EDD7AAEC}">
      <dgm:prSet/>
      <dgm:spPr/>
      <dgm:t>
        <a:bodyPr/>
        <a:lstStyle/>
        <a:p>
          <a:r>
            <a:rPr lang="en-US" dirty="0"/>
            <a:t>Recognize Classes change often</a:t>
          </a:r>
        </a:p>
      </dgm:t>
    </dgm:pt>
    <dgm:pt modelId="{9B0FE49A-756D-472D-9712-39FF6173132D}" type="parTrans" cxnId="{37D2487E-7A7D-4702-BB7F-A68932708984}">
      <dgm:prSet/>
      <dgm:spPr/>
      <dgm:t>
        <a:bodyPr/>
        <a:lstStyle/>
        <a:p>
          <a:endParaRPr lang="en-US"/>
        </a:p>
      </dgm:t>
    </dgm:pt>
    <dgm:pt modelId="{3988D488-8348-4BF0-AED2-C24163145809}" type="sibTrans" cxnId="{37D2487E-7A7D-4702-BB7F-A68932708984}">
      <dgm:prSet/>
      <dgm:spPr/>
      <dgm:t>
        <a:bodyPr/>
        <a:lstStyle/>
        <a:p>
          <a:endParaRPr lang="en-US"/>
        </a:p>
      </dgm:t>
    </dgm:pt>
    <dgm:pt modelId="{00A20A76-359C-4205-98CE-BE0D0E8A8A69}">
      <dgm:prSet custT="1"/>
      <dgm:spPr/>
      <dgm:t>
        <a:bodyPr/>
        <a:lstStyle/>
        <a:p>
          <a:r>
            <a:rPr lang="en-US" sz="1400" dirty="0"/>
            <a:t>Clark classes change with the seasons, so you will have a new set of classes each term or every 10 weeks, while your high school schedule will be on semesters, and classes there will only change at second semester.   See chart below</a:t>
          </a:r>
        </a:p>
      </dgm:t>
    </dgm:pt>
    <dgm:pt modelId="{20E77C9E-F05E-4517-80C8-B4CDE3933B37}" type="parTrans" cxnId="{F25329F8-2FCC-429A-8D6F-E9963AF85793}">
      <dgm:prSet/>
      <dgm:spPr/>
      <dgm:t>
        <a:bodyPr/>
        <a:lstStyle/>
        <a:p>
          <a:endParaRPr lang="en-US"/>
        </a:p>
      </dgm:t>
    </dgm:pt>
    <dgm:pt modelId="{09141B4F-1529-46B3-8E07-B1B72BD64235}" type="sibTrans" cxnId="{F25329F8-2FCC-429A-8D6F-E9963AF85793}">
      <dgm:prSet/>
      <dgm:spPr/>
      <dgm:t>
        <a:bodyPr/>
        <a:lstStyle/>
        <a:p>
          <a:endParaRPr lang="en-US"/>
        </a:p>
      </dgm:t>
    </dgm:pt>
    <dgm:pt modelId="{CF1FE427-731A-4B9C-AA0B-59A359C02609}" type="pres">
      <dgm:prSet presAssocID="{F644DD3B-B8BD-4E97-B510-2E7A2E9B48B5}" presName="Name0" presStyleCnt="0">
        <dgm:presLayoutVars>
          <dgm:dir/>
          <dgm:animLvl val="lvl"/>
          <dgm:resizeHandles val="exact"/>
        </dgm:presLayoutVars>
      </dgm:prSet>
      <dgm:spPr/>
    </dgm:pt>
    <dgm:pt modelId="{5C4682E5-A20D-4203-AC67-A3A7B82E0CA0}" type="pres">
      <dgm:prSet presAssocID="{BCA4E670-B5D4-49EB-B730-CBEA6CB9E123}" presName="linNode" presStyleCnt="0"/>
      <dgm:spPr/>
    </dgm:pt>
    <dgm:pt modelId="{D3B1D752-A28F-4826-B950-DD09A21CD8AB}" type="pres">
      <dgm:prSet presAssocID="{BCA4E670-B5D4-49EB-B730-CBEA6CB9E123}" presName="parentText" presStyleLbl="alignNode1" presStyleIdx="0" presStyleCnt="4">
        <dgm:presLayoutVars>
          <dgm:chMax val="1"/>
          <dgm:bulletEnabled/>
        </dgm:presLayoutVars>
      </dgm:prSet>
      <dgm:spPr/>
    </dgm:pt>
    <dgm:pt modelId="{3FB93227-6D0E-4680-B7CB-0615D2763BE9}" type="pres">
      <dgm:prSet presAssocID="{BCA4E670-B5D4-49EB-B730-CBEA6CB9E123}" presName="descendantText" presStyleLbl="alignAccFollowNode1" presStyleIdx="0" presStyleCnt="4" custLinFactNeighborX="1715" custLinFactNeighborY="-8087">
        <dgm:presLayoutVars>
          <dgm:bulletEnabled/>
        </dgm:presLayoutVars>
      </dgm:prSet>
      <dgm:spPr/>
    </dgm:pt>
    <dgm:pt modelId="{9D50067D-E27E-4947-BE49-327FC1835166}" type="pres">
      <dgm:prSet presAssocID="{D68F7BA2-32AF-4F1B-9122-D19938F78EE5}" presName="sp" presStyleCnt="0"/>
      <dgm:spPr/>
    </dgm:pt>
    <dgm:pt modelId="{573A961C-8AF0-4006-BDAA-2F55BD43ED63}" type="pres">
      <dgm:prSet presAssocID="{ACD45DB6-9B62-4377-9AE2-834C4D94B0BE}" presName="linNode" presStyleCnt="0"/>
      <dgm:spPr/>
    </dgm:pt>
    <dgm:pt modelId="{3C76EC79-61B4-42B6-9B63-88732C14B20B}" type="pres">
      <dgm:prSet presAssocID="{ACD45DB6-9B62-4377-9AE2-834C4D94B0BE}" presName="parentText" presStyleLbl="alignNode1" presStyleIdx="1" presStyleCnt="4">
        <dgm:presLayoutVars>
          <dgm:chMax val="1"/>
          <dgm:bulletEnabled/>
        </dgm:presLayoutVars>
      </dgm:prSet>
      <dgm:spPr/>
    </dgm:pt>
    <dgm:pt modelId="{81993C86-04C8-44B7-9ABC-E9AD4FE79594}" type="pres">
      <dgm:prSet presAssocID="{ACD45DB6-9B62-4377-9AE2-834C4D94B0BE}" presName="descendantText" presStyleLbl="alignAccFollowNode1" presStyleIdx="1" presStyleCnt="4">
        <dgm:presLayoutVars>
          <dgm:bulletEnabled/>
        </dgm:presLayoutVars>
      </dgm:prSet>
      <dgm:spPr/>
    </dgm:pt>
    <dgm:pt modelId="{0A521366-FF7E-49B1-8B15-E7F6A8EB69A7}" type="pres">
      <dgm:prSet presAssocID="{ECD01474-4301-4A6F-98A4-D706780873F8}" presName="sp" presStyleCnt="0"/>
      <dgm:spPr/>
    </dgm:pt>
    <dgm:pt modelId="{8221F3AF-2CC3-4DA2-B38F-79B35FB0BCCA}" type="pres">
      <dgm:prSet presAssocID="{66D402AF-C4B4-4082-ABBF-DA48C805AEC9}" presName="linNode" presStyleCnt="0"/>
      <dgm:spPr/>
    </dgm:pt>
    <dgm:pt modelId="{5F82F0CB-9CAC-4402-B122-31E87F0F6935}" type="pres">
      <dgm:prSet presAssocID="{66D402AF-C4B4-4082-ABBF-DA48C805AEC9}" presName="parentText" presStyleLbl="alignNode1" presStyleIdx="2" presStyleCnt="4" custLinFactNeighborX="14" custLinFactNeighborY="-484">
        <dgm:presLayoutVars>
          <dgm:chMax val="1"/>
          <dgm:bulletEnabled/>
        </dgm:presLayoutVars>
      </dgm:prSet>
      <dgm:spPr/>
    </dgm:pt>
    <dgm:pt modelId="{B3902C60-9045-4A6C-A322-D5BD5E899944}" type="pres">
      <dgm:prSet presAssocID="{66D402AF-C4B4-4082-ABBF-DA48C805AEC9}" presName="descendantText" presStyleLbl="alignAccFollowNode1" presStyleIdx="2" presStyleCnt="4">
        <dgm:presLayoutVars>
          <dgm:bulletEnabled/>
        </dgm:presLayoutVars>
      </dgm:prSet>
      <dgm:spPr/>
    </dgm:pt>
    <dgm:pt modelId="{599F60DD-EE79-4939-929D-5509A37C1B22}" type="pres">
      <dgm:prSet presAssocID="{91386B28-D945-465A-A933-8300FFE2AA9D}" presName="sp" presStyleCnt="0"/>
      <dgm:spPr/>
    </dgm:pt>
    <dgm:pt modelId="{45CB603B-F066-422A-B847-F2EB1C019C21}" type="pres">
      <dgm:prSet presAssocID="{DCE467E6-2B6A-4618-869C-E701EDD7AAEC}" presName="linNode" presStyleCnt="0"/>
      <dgm:spPr/>
    </dgm:pt>
    <dgm:pt modelId="{C3C2255F-A488-45A2-8EAE-BAECAD9FEE2B}" type="pres">
      <dgm:prSet presAssocID="{DCE467E6-2B6A-4618-869C-E701EDD7AAEC}" presName="parentText" presStyleLbl="alignNode1" presStyleIdx="3" presStyleCnt="4">
        <dgm:presLayoutVars>
          <dgm:chMax val="1"/>
          <dgm:bulletEnabled/>
        </dgm:presLayoutVars>
      </dgm:prSet>
      <dgm:spPr/>
    </dgm:pt>
    <dgm:pt modelId="{8C4048FE-229F-4010-9293-CDF7B36CF10C}" type="pres">
      <dgm:prSet presAssocID="{DCE467E6-2B6A-4618-869C-E701EDD7AAEC}" presName="descendantText" presStyleLbl="alignAccFollowNode1" presStyleIdx="3" presStyleCnt="4">
        <dgm:presLayoutVars>
          <dgm:bulletEnabled/>
        </dgm:presLayoutVars>
      </dgm:prSet>
      <dgm:spPr/>
    </dgm:pt>
  </dgm:ptLst>
  <dgm:cxnLst>
    <dgm:cxn modelId="{4A156317-1F3B-4922-B6AD-3BD2DFF357D4}" type="presOf" srcId="{F644DD3B-B8BD-4E97-B510-2E7A2E9B48B5}" destId="{CF1FE427-731A-4B9C-AA0B-59A359C02609}" srcOrd="0" destOrd="0" presId="urn:microsoft.com/office/officeart/2016/7/layout/VerticalSolidActionList"/>
    <dgm:cxn modelId="{EDD1C118-DF0C-40BE-9BE3-D976E15EF812}" type="presOf" srcId="{00A20A76-359C-4205-98CE-BE0D0E8A8A69}" destId="{8C4048FE-229F-4010-9293-CDF7B36CF10C}" srcOrd="0" destOrd="0" presId="urn:microsoft.com/office/officeart/2016/7/layout/VerticalSolidActionList"/>
    <dgm:cxn modelId="{B7130419-BC34-4D1E-A6B8-8F4219856EA5}" type="presOf" srcId="{193748E5-C122-4B24-927F-F3990F99EE38}" destId="{3FB93227-6D0E-4680-B7CB-0615D2763BE9}" srcOrd="0" destOrd="0" presId="urn:microsoft.com/office/officeart/2016/7/layout/VerticalSolidActionList"/>
    <dgm:cxn modelId="{53A81727-D64F-4DAF-ADFB-86917198A06E}" srcId="{BCA4E670-B5D4-49EB-B730-CBEA6CB9E123}" destId="{193748E5-C122-4B24-927F-F3990F99EE38}" srcOrd="0" destOrd="0" parTransId="{A7259AA7-E075-4404-ACD0-9D2ED0D89F76}" sibTransId="{9EF2B70B-2671-400B-8AA3-578E07E881E1}"/>
    <dgm:cxn modelId="{7D16A827-4ABB-4F0B-94C9-6419DE217094}" srcId="{F644DD3B-B8BD-4E97-B510-2E7A2E9B48B5}" destId="{66D402AF-C4B4-4082-ABBF-DA48C805AEC9}" srcOrd="2" destOrd="0" parTransId="{4F422358-3DE5-4584-BFC1-93683E0B18A9}" sibTransId="{91386B28-D945-465A-A933-8300FFE2AA9D}"/>
    <dgm:cxn modelId="{211AA32E-BA82-4D03-8748-7949B852A138}" srcId="{F644DD3B-B8BD-4E97-B510-2E7A2E9B48B5}" destId="{BCA4E670-B5D4-49EB-B730-CBEA6CB9E123}" srcOrd="0" destOrd="0" parTransId="{C651A17C-9C3F-4FCB-A176-E981BF309109}" sibTransId="{D68F7BA2-32AF-4F1B-9122-D19938F78EE5}"/>
    <dgm:cxn modelId="{1123AE31-6793-4DCF-9966-7B6D8021301E}" type="presOf" srcId="{573CF9DE-A400-40DC-818B-B6B2CD1602F7}" destId="{B3902C60-9045-4A6C-A322-D5BD5E899944}" srcOrd="0" destOrd="0" presId="urn:microsoft.com/office/officeart/2016/7/layout/VerticalSolidActionList"/>
    <dgm:cxn modelId="{3F15993B-77F9-4A8F-BABA-D686B2C72828}" type="presOf" srcId="{66D402AF-C4B4-4082-ABBF-DA48C805AEC9}" destId="{5F82F0CB-9CAC-4402-B122-31E87F0F6935}" srcOrd="0" destOrd="0" presId="urn:microsoft.com/office/officeart/2016/7/layout/VerticalSolidActionList"/>
    <dgm:cxn modelId="{5C6EDF48-7F88-46B2-9005-B41A3E725948}" srcId="{F644DD3B-B8BD-4E97-B510-2E7A2E9B48B5}" destId="{ACD45DB6-9B62-4377-9AE2-834C4D94B0BE}" srcOrd="1" destOrd="0" parTransId="{2CB7AA3F-F76C-4603-A868-664375054638}" sibTransId="{ECD01474-4301-4A6F-98A4-D706780873F8}"/>
    <dgm:cxn modelId="{8746D775-59BD-4E36-9029-4088B837E12D}" type="presOf" srcId="{BCA4E670-B5D4-49EB-B730-CBEA6CB9E123}" destId="{D3B1D752-A28F-4826-B950-DD09A21CD8AB}" srcOrd="0" destOrd="0" presId="urn:microsoft.com/office/officeart/2016/7/layout/VerticalSolidActionList"/>
    <dgm:cxn modelId="{50E2BF56-A6BE-45A1-8C81-35E25AD55834}" type="presOf" srcId="{ACD45DB6-9B62-4377-9AE2-834C4D94B0BE}" destId="{3C76EC79-61B4-42B6-9B63-88732C14B20B}" srcOrd="0" destOrd="0" presId="urn:microsoft.com/office/officeart/2016/7/layout/VerticalSolidActionList"/>
    <dgm:cxn modelId="{37D2487E-7A7D-4702-BB7F-A68932708984}" srcId="{F644DD3B-B8BD-4E97-B510-2E7A2E9B48B5}" destId="{DCE467E6-2B6A-4618-869C-E701EDD7AAEC}" srcOrd="3" destOrd="0" parTransId="{9B0FE49A-756D-472D-9712-39FF6173132D}" sibTransId="{3988D488-8348-4BF0-AED2-C24163145809}"/>
    <dgm:cxn modelId="{56231488-7F51-4AF4-95C6-7E380D0CA649}" type="presOf" srcId="{DCE467E6-2B6A-4618-869C-E701EDD7AAEC}" destId="{C3C2255F-A488-45A2-8EAE-BAECAD9FEE2B}" srcOrd="0" destOrd="0" presId="urn:microsoft.com/office/officeart/2016/7/layout/VerticalSolidActionList"/>
    <dgm:cxn modelId="{7E683E90-C96B-4281-81C0-91D85440E1F3}" type="presOf" srcId="{B3A69A73-0A9B-4607-9394-EDEA7B2FCF51}" destId="{81993C86-04C8-44B7-9ABC-E9AD4FE79594}" srcOrd="0" destOrd="0" presId="urn:microsoft.com/office/officeart/2016/7/layout/VerticalSolidActionList"/>
    <dgm:cxn modelId="{C854C3A9-EFFD-46AA-9712-644115A99E42}" srcId="{66D402AF-C4B4-4082-ABBF-DA48C805AEC9}" destId="{573CF9DE-A400-40DC-818B-B6B2CD1602F7}" srcOrd="0" destOrd="0" parTransId="{2778A6C2-EBA9-4218-9E1A-2F8182B4D2EF}" sibTransId="{C11415C1-0CE9-4598-BFEC-6ACABDB6CE9B}"/>
    <dgm:cxn modelId="{2D6A45E7-6A16-428C-8FBB-D228FF95F02D}" srcId="{ACD45DB6-9B62-4377-9AE2-834C4D94B0BE}" destId="{B3A69A73-0A9B-4607-9394-EDEA7B2FCF51}" srcOrd="0" destOrd="0" parTransId="{D4BFB6F8-DF33-4504-BB7C-CA7DF4D3B763}" sibTransId="{7563579A-CC7C-4059-97BD-5C666D443DE5}"/>
    <dgm:cxn modelId="{F25329F8-2FCC-429A-8D6F-E9963AF85793}" srcId="{DCE467E6-2B6A-4618-869C-E701EDD7AAEC}" destId="{00A20A76-359C-4205-98CE-BE0D0E8A8A69}" srcOrd="0" destOrd="0" parTransId="{20E77C9E-F05E-4517-80C8-B4CDE3933B37}" sibTransId="{09141B4F-1529-46B3-8E07-B1B72BD64235}"/>
    <dgm:cxn modelId="{00D9D9DC-EBFF-44B7-8470-A53A98494CCD}" type="presParOf" srcId="{CF1FE427-731A-4B9C-AA0B-59A359C02609}" destId="{5C4682E5-A20D-4203-AC67-A3A7B82E0CA0}" srcOrd="0" destOrd="0" presId="urn:microsoft.com/office/officeart/2016/7/layout/VerticalSolidActionList"/>
    <dgm:cxn modelId="{A0B5131D-1DBC-4E5C-BF35-06E36C186B4D}" type="presParOf" srcId="{5C4682E5-A20D-4203-AC67-A3A7B82E0CA0}" destId="{D3B1D752-A28F-4826-B950-DD09A21CD8AB}" srcOrd="0" destOrd="0" presId="urn:microsoft.com/office/officeart/2016/7/layout/VerticalSolidActionList"/>
    <dgm:cxn modelId="{A5E468A7-064E-4060-A3AC-77EBE168F2BB}" type="presParOf" srcId="{5C4682E5-A20D-4203-AC67-A3A7B82E0CA0}" destId="{3FB93227-6D0E-4680-B7CB-0615D2763BE9}" srcOrd="1" destOrd="0" presId="urn:microsoft.com/office/officeart/2016/7/layout/VerticalSolidActionList"/>
    <dgm:cxn modelId="{4E19A451-FF00-4D9E-B9A6-69ED97DC7147}" type="presParOf" srcId="{CF1FE427-731A-4B9C-AA0B-59A359C02609}" destId="{9D50067D-E27E-4947-BE49-327FC1835166}" srcOrd="1" destOrd="0" presId="urn:microsoft.com/office/officeart/2016/7/layout/VerticalSolidActionList"/>
    <dgm:cxn modelId="{628DB0A9-CC1B-45EC-8163-14B49478CD63}" type="presParOf" srcId="{CF1FE427-731A-4B9C-AA0B-59A359C02609}" destId="{573A961C-8AF0-4006-BDAA-2F55BD43ED63}" srcOrd="2" destOrd="0" presId="urn:microsoft.com/office/officeart/2016/7/layout/VerticalSolidActionList"/>
    <dgm:cxn modelId="{B500164B-54BE-4BDC-8C10-3C83952E0B9D}" type="presParOf" srcId="{573A961C-8AF0-4006-BDAA-2F55BD43ED63}" destId="{3C76EC79-61B4-42B6-9B63-88732C14B20B}" srcOrd="0" destOrd="0" presId="urn:microsoft.com/office/officeart/2016/7/layout/VerticalSolidActionList"/>
    <dgm:cxn modelId="{0B7F7D3D-8BCE-408D-AE67-F5C921AFAD6C}" type="presParOf" srcId="{573A961C-8AF0-4006-BDAA-2F55BD43ED63}" destId="{81993C86-04C8-44B7-9ABC-E9AD4FE79594}" srcOrd="1" destOrd="0" presId="urn:microsoft.com/office/officeart/2016/7/layout/VerticalSolidActionList"/>
    <dgm:cxn modelId="{5D4AC5B8-81E4-4473-AE64-D5AE574D51E9}" type="presParOf" srcId="{CF1FE427-731A-4B9C-AA0B-59A359C02609}" destId="{0A521366-FF7E-49B1-8B15-E7F6A8EB69A7}" srcOrd="3" destOrd="0" presId="urn:microsoft.com/office/officeart/2016/7/layout/VerticalSolidActionList"/>
    <dgm:cxn modelId="{9E3D309B-8FDC-4AC6-8A0F-1D3D8F962A3E}" type="presParOf" srcId="{CF1FE427-731A-4B9C-AA0B-59A359C02609}" destId="{8221F3AF-2CC3-4DA2-B38F-79B35FB0BCCA}" srcOrd="4" destOrd="0" presId="urn:microsoft.com/office/officeart/2016/7/layout/VerticalSolidActionList"/>
    <dgm:cxn modelId="{0BB049C4-C40B-4C6A-AE74-3FAA5F515538}" type="presParOf" srcId="{8221F3AF-2CC3-4DA2-B38F-79B35FB0BCCA}" destId="{5F82F0CB-9CAC-4402-B122-31E87F0F6935}" srcOrd="0" destOrd="0" presId="urn:microsoft.com/office/officeart/2016/7/layout/VerticalSolidActionList"/>
    <dgm:cxn modelId="{E2CAE156-D413-4388-B835-BFAA7DC93216}" type="presParOf" srcId="{8221F3AF-2CC3-4DA2-B38F-79B35FB0BCCA}" destId="{B3902C60-9045-4A6C-A322-D5BD5E899944}" srcOrd="1" destOrd="0" presId="urn:microsoft.com/office/officeart/2016/7/layout/VerticalSolidActionList"/>
    <dgm:cxn modelId="{1A13AA31-0C06-41D2-BCF8-B6DA8E2ED329}" type="presParOf" srcId="{CF1FE427-731A-4B9C-AA0B-59A359C02609}" destId="{599F60DD-EE79-4939-929D-5509A37C1B22}" srcOrd="5" destOrd="0" presId="urn:microsoft.com/office/officeart/2016/7/layout/VerticalSolidActionList"/>
    <dgm:cxn modelId="{E930FE22-C7C3-4BE8-970D-F050BB2B84ED}" type="presParOf" srcId="{CF1FE427-731A-4B9C-AA0B-59A359C02609}" destId="{45CB603B-F066-422A-B847-F2EB1C019C21}" srcOrd="6" destOrd="0" presId="urn:microsoft.com/office/officeart/2016/7/layout/VerticalSolidActionList"/>
    <dgm:cxn modelId="{CFBBEABC-F604-4968-9C25-E4C2774C073D}" type="presParOf" srcId="{45CB603B-F066-422A-B847-F2EB1C019C21}" destId="{C3C2255F-A488-45A2-8EAE-BAECAD9FEE2B}" srcOrd="0" destOrd="0" presId="urn:microsoft.com/office/officeart/2016/7/layout/VerticalSolidActionList"/>
    <dgm:cxn modelId="{39261BF4-FC62-40BA-81CA-918073EBD8EE}" type="presParOf" srcId="{45CB603B-F066-422A-B847-F2EB1C019C21}" destId="{8C4048FE-229F-4010-9293-CDF7B36CF10C}"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A0AC5E-D4E4-40C2-A421-6F86EEF931EC}"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5391C966-A7BF-44F1-9CDA-76F02CE01258}">
      <dgm:prSet/>
      <dgm:spPr>
        <a:solidFill>
          <a:schemeClr val="accent1">
            <a:lumMod val="75000"/>
          </a:schemeClr>
        </a:solidFill>
      </dgm:spPr>
      <dgm:t>
        <a:bodyPr/>
        <a:lstStyle/>
        <a:p>
          <a:r>
            <a:rPr lang="en-US" dirty="0"/>
            <a:t>You need to earn a minimum of 90 units of college level</a:t>
          </a:r>
          <a:br>
            <a:rPr lang="en-US" dirty="0"/>
          </a:br>
          <a:r>
            <a:rPr lang="en-US" dirty="0"/>
            <a:t> (100 or higher) courses.  </a:t>
          </a:r>
        </a:p>
      </dgm:t>
    </dgm:pt>
    <dgm:pt modelId="{891F9507-857C-4D9E-A5FF-9ED396EF1E19}" type="parTrans" cxnId="{424412C8-0DBE-40FC-ACF2-616CE4D68B66}">
      <dgm:prSet/>
      <dgm:spPr/>
      <dgm:t>
        <a:bodyPr/>
        <a:lstStyle/>
        <a:p>
          <a:endParaRPr lang="en-US"/>
        </a:p>
      </dgm:t>
    </dgm:pt>
    <dgm:pt modelId="{ED5FC3BB-985E-49EF-AF5A-45ED7AFA2C81}" type="sibTrans" cxnId="{424412C8-0DBE-40FC-ACF2-616CE4D68B66}">
      <dgm:prSet/>
      <dgm:spPr/>
      <dgm:t>
        <a:bodyPr/>
        <a:lstStyle/>
        <a:p>
          <a:endParaRPr lang="en-US"/>
        </a:p>
      </dgm:t>
    </dgm:pt>
    <dgm:pt modelId="{41B32FDE-9DB7-4C3A-A5E9-9A87B3F9210C}">
      <dgm:prSet/>
      <dgm:spPr>
        <a:solidFill>
          <a:schemeClr val="bg2">
            <a:lumMod val="50000"/>
          </a:schemeClr>
        </a:solidFill>
      </dgm:spPr>
      <dgm:t>
        <a:bodyPr/>
        <a:lstStyle/>
        <a:p>
          <a:r>
            <a:rPr lang="en-US" dirty="0"/>
            <a:t>You need to complete </a:t>
          </a:r>
          <a:br>
            <a:rPr lang="en-US" dirty="0"/>
          </a:br>
          <a:r>
            <a:rPr lang="en-US" dirty="0"/>
            <a:t>15 units fall, winter, &amp; spring terms.</a:t>
          </a:r>
        </a:p>
      </dgm:t>
    </dgm:pt>
    <dgm:pt modelId="{5BAAF6D6-A8D9-4A01-B945-6B897648BC2A}" type="parTrans" cxnId="{533D00E9-BB89-4902-A7D2-91E3B972A77B}">
      <dgm:prSet/>
      <dgm:spPr/>
      <dgm:t>
        <a:bodyPr/>
        <a:lstStyle/>
        <a:p>
          <a:endParaRPr lang="en-US"/>
        </a:p>
      </dgm:t>
    </dgm:pt>
    <dgm:pt modelId="{C71D2D6F-0594-47D6-8698-D76C86FC7A2F}" type="sibTrans" cxnId="{533D00E9-BB89-4902-A7D2-91E3B972A77B}">
      <dgm:prSet/>
      <dgm:spPr/>
      <dgm:t>
        <a:bodyPr/>
        <a:lstStyle/>
        <a:p>
          <a:endParaRPr lang="en-US"/>
        </a:p>
      </dgm:t>
    </dgm:pt>
    <dgm:pt modelId="{872F56E5-1756-4C68-A351-FD287AA0E33C}">
      <dgm:prSet custT="1"/>
      <dgm:spPr/>
      <dgm:t>
        <a:bodyPr/>
        <a:lstStyle/>
        <a:p>
          <a:r>
            <a:rPr lang="en-US" sz="2000"/>
            <a:t>AP credits &amp; some CTE dual credit courses can help on your degree at Clark.  Your academic advisor will guide you on how to have those credits applied based on you individual goals.</a:t>
          </a:r>
          <a:endParaRPr lang="en-US" sz="2000" dirty="0"/>
        </a:p>
      </dgm:t>
    </dgm:pt>
    <dgm:pt modelId="{A9302CA6-FE2C-4BAD-96AC-D50875160B0A}" type="parTrans" cxnId="{C5AAA226-7C32-45CF-B02A-A51F4C2E8049}">
      <dgm:prSet/>
      <dgm:spPr/>
      <dgm:t>
        <a:bodyPr/>
        <a:lstStyle/>
        <a:p>
          <a:endParaRPr lang="en-US"/>
        </a:p>
      </dgm:t>
    </dgm:pt>
    <dgm:pt modelId="{942D9252-2409-482E-9364-B4F32D739377}" type="sibTrans" cxnId="{C5AAA226-7C32-45CF-B02A-A51F4C2E8049}">
      <dgm:prSet/>
      <dgm:spPr/>
      <dgm:t>
        <a:bodyPr/>
        <a:lstStyle/>
        <a:p>
          <a:endParaRPr lang="en-US"/>
        </a:p>
      </dgm:t>
    </dgm:pt>
    <dgm:pt modelId="{9EA69BCC-0E19-4B41-8BD8-DED0FFA1B455}" type="pres">
      <dgm:prSet presAssocID="{47A0AC5E-D4E4-40C2-A421-6F86EEF931EC}" presName="outerComposite" presStyleCnt="0">
        <dgm:presLayoutVars>
          <dgm:chMax val="5"/>
          <dgm:dir/>
          <dgm:resizeHandles val="exact"/>
        </dgm:presLayoutVars>
      </dgm:prSet>
      <dgm:spPr/>
    </dgm:pt>
    <dgm:pt modelId="{D6662944-0E6B-45A6-9B6F-1742F74E0181}" type="pres">
      <dgm:prSet presAssocID="{47A0AC5E-D4E4-40C2-A421-6F86EEF931EC}" presName="dummyMaxCanvas" presStyleCnt="0">
        <dgm:presLayoutVars/>
      </dgm:prSet>
      <dgm:spPr/>
    </dgm:pt>
    <dgm:pt modelId="{91F376FF-3C0B-4966-A1E7-8FC51ECF1BB1}" type="pres">
      <dgm:prSet presAssocID="{47A0AC5E-D4E4-40C2-A421-6F86EEF931EC}" presName="ThreeNodes_1" presStyleLbl="node1" presStyleIdx="0" presStyleCnt="3" custLinFactNeighborX="439" custLinFactNeighborY="5791">
        <dgm:presLayoutVars>
          <dgm:bulletEnabled val="1"/>
        </dgm:presLayoutVars>
      </dgm:prSet>
      <dgm:spPr/>
    </dgm:pt>
    <dgm:pt modelId="{0E516D33-6338-4B73-9589-5F4E631418D3}" type="pres">
      <dgm:prSet presAssocID="{47A0AC5E-D4E4-40C2-A421-6F86EEF931EC}" presName="ThreeNodes_2" presStyleLbl="node1" presStyleIdx="1" presStyleCnt="3">
        <dgm:presLayoutVars>
          <dgm:bulletEnabled val="1"/>
        </dgm:presLayoutVars>
      </dgm:prSet>
      <dgm:spPr/>
    </dgm:pt>
    <dgm:pt modelId="{D3ABAD96-96B5-4A4F-8B22-75ABEA9F5FA5}" type="pres">
      <dgm:prSet presAssocID="{47A0AC5E-D4E4-40C2-A421-6F86EEF931EC}" presName="ThreeNodes_3" presStyleLbl="node1" presStyleIdx="2" presStyleCnt="3" custLinFactNeighborX="0" custLinFactNeighborY="17559">
        <dgm:presLayoutVars>
          <dgm:bulletEnabled val="1"/>
        </dgm:presLayoutVars>
      </dgm:prSet>
      <dgm:spPr/>
    </dgm:pt>
    <dgm:pt modelId="{8725D132-2485-4B29-97F1-5BD2FBE79CA7}" type="pres">
      <dgm:prSet presAssocID="{47A0AC5E-D4E4-40C2-A421-6F86EEF931EC}" presName="ThreeConn_1-2" presStyleLbl="fgAccFollowNode1" presStyleIdx="0" presStyleCnt="2">
        <dgm:presLayoutVars>
          <dgm:bulletEnabled val="1"/>
        </dgm:presLayoutVars>
      </dgm:prSet>
      <dgm:spPr/>
    </dgm:pt>
    <dgm:pt modelId="{07BCD6FF-E505-4352-88DE-9376CC8F947D}" type="pres">
      <dgm:prSet presAssocID="{47A0AC5E-D4E4-40C2-A421-6F86EEF931EC}" presName="ThreeConn_2-3" presStyleLbl="fgAccFollowNode1" presStyleIdx="1" presStyleCnt="2">
        <dgm:presLayoutVars>
          <dgm:bulletEnabled val="1"/>
        </dgm:presLayoutVars>
      </dgm:prSet>
      <dgm:spPr/>
    </dgm:pt>
    <dgm:pt modelId="{A50A14CC-C87C-470E-9989-2FBF4DEDD065}" type="pres">
      <dgm:prSet presAssocID="{47A0AC5E-D4E4-40C2-A421-6F86EEF931EC}" presName="ThreeNodes_1_text" presStyleLbl="node1" presStyleIdx="2" presStyleCnt="3">
        <dgm:presLayoutVars>
          <dgm:bulletEnabled val="1"/>
        </dgm:presLayoutVars>
      </dgm:prSet>
      <dgm:spPr/>
    </dgm:pt>
    <dgm:pt modelId="{6EFEDBC5-FBEF-4C3E-9775-C3EF01781F41}" type="pres">
      <dgm:prSet presAssocID="{47A0AC5E-D4E4-40C2-A421-6F86EEF931EC}" presName="ThreeNodes_2_text" presStyleLbl="node1" presStyleIdx="2" presStyleCnt="3">
        <dgm:presLayoutVars>
          <dgm:bulletEnabled val="1"/>
        </dgm:presLayoutVars>
      </dgm:prSet>
      <dgm:spPr/>
    </dgm:pt>
    <dgm:pt modelId="{6E7E890A-6A16-42A1-875E-6C408FF173EA}" type="pres">
      <dgm:prSet presAssocID="{47A0AC5E-D4E4-40C2-A421-6F86EEF931EC}" presName="ThreeNodes_3_text" presStyleLbl="node1" presStyleIdx="2" presStyleCnt="3">
        <dgm:presLayoutVars>
          <dgm:bulletEnabled val="1"/>
        </dgm:presLayoutVars>
      </dgm:prSet>
      <dgm:spPr/>
    </dgm:pt>
  </dgm:ptLst>
  <dgm:cxnLst>
    <dgm:cxn modelId="{C3422714-5968-4A6E-BABA-A76EEF073983}" type="presOf" srcId="{41B32FDE-9DB7-4C3A-A5E9-9A87B3F9210C}" destId="{6EFEDBC5-FBEF-4C3E-9775-C3EF01781F41}" srcOrd="1" destOrd="0" presId="urn:microsoft.com/office/officeart/2005/8/layout/vProcess5"/>
    <dgm:cxn modelId="{C5AAA226-7C32-45CF-B02A-A51F4C2E8049}" srcId="{47A0AC5E-D4E4-40C2-A421-6F86EEF931EC}" destId="{872F56E5-1756-4C68-A351-FD287AA0E33C}" srcOrd="2" destOrd="0" parTransId="{A9302CA6-FE2C-4BAD-96AC-D50875160B0A}" sibTransId="{942D9252-2409-482E-9364-B4F32D739377}"/>
    <dgm:cxn modelId="{9B8B1F31-8C59-49A3-ACD0-5E00032F15B7}" type="presOf" srcId="{C71D2D6F-0594-47D6-8698-D76C86FC7A2F}" destId="{07BCD6FF-E505-4352-88DE-9376CC8F947D}" srcOrd="0" destOrd="0" presId="urn:microsoft.com/office/officeart/2005/8/layout/vProcess5"/>
    <dgm:cxn modelId="{B32E015B-698C-4289-99E0-A6A4F67D9E14}" type="presOf" srcId="{5391C966-A7BF-44F1-9CDA-76F02CE01258}" destId="{A50A14CC-C87C-470E-9989-2FBF4DEDD065}" srcOrd="1" destOrd="0" presId="urn:microsoft.com/office/officeart/2005/8/layout/vProcess5"/>
    <dgm:cxn modelId="{74888CAF-28B8-48B8-B8B1-74C096CDA273}" type="presOf" srcId="{872F56E5-1756-4C68-A351-FD287AA0E33C}" destId="{D3ABAD96-96B5-4A4F-8B22-75ABEA9F5FA5}" srcOrd="0" destOrd="0" presId="urn:microsoft.com/office/officeart/2005/8/layout/vProcess5"/>
    <dgm:cxn modelId="{B06712B3-7BCC-402D-83E1-945E8513A935}" type="presOf" srcId="{41B32FDE-9DB7-4C3A-A5E9-9A87B3F9210C}" destId="{0E516D33-6338-4B73-9589-5F4E631418D3}" srcOrd="0" destOrd="0" presId="urn:microsoft.com/office/officeart/2005/8/layout/vProcess5"/>
    <dgm:cxn modelId="{340794B5-FE0C-448C-B212-40671C6DD482}" type="presOf" srcId="{47A0AC5E-D4E4-40C2-A421-6F86EEF931EC}" destId="{9EA69BCC-0E19-4B41-8BD8-DED0FFA1B455}" srcOrd="0" destOrd="0" presId="urn:microsoft.com/office/officeart/2005/8/layout/vProcess5"/>
    <dgm:cxn modelId="{01D728B6-B57F-49D9-8549-D9D8EEADA00E}" type="presOf" srcId="{5391C966-A7BF-44F1-9CDA-76F02CE01258}" destId="{91F376FF-3C0B-4966-A1E7-8FC51ECF1BB1}" srcOrd="0" destOrd="0" presId="urn:microsoft.com/office/officeart/2005/8/layout/vProcess5"/>
    <dgm:cxn modelId="{2AC5DAC7-1592-4177-9CC4-06B3BFD4C3CC}" type="presOf" srcId="{872F56E5-1756-4C68-A351-FD287AA0E33C}" destId="{6E7E890A-6A16-42A1-875E-6C408FF173EA}" srcOrd="1" destOrd="0" presId="urn:microsoft.com/office/officeart/2005/8/layout/vProcess5"/>
    <dgm:cxn modelId="{424412C8-0DBE-40FC-ACF2-616CE4D68B66}" srcId="{47A0AC5E-D4E4-40C2-A421-6F86EEF931EC}" destId="{5391C966-A7BF-44F1-9CDA-76F02CE01258}" srcOrd="0" destOrd="0" parTransId="{891F9507-857C-4D9E-A5FF-9ED396EF1E19}" sibTransId="{ED5FC3BB-985E-49EF-AF5A-45ED7AFA2C81}"/>
    <dgm:cxn modelId="{A5BF03E4-A0F9-4C44-9748-05A19E993A42}" type="presOf" srcId="{ED5FC3BB-985E-49EF-AF5A-45ED7AFA2C81}" destId="{8725D132-2485-4B29-97F1-5BD2FBE79CA7}" srcOrd="0" destOrd="0" presId="urn:microsoft.com/office/officeart/2005/8/layout/vProcess5"/>
    <dgm:cxn modelId="{533D00E9-BB89-4902-A7D2-91E3B972A77B}" srcId="{47A0AC5E-D4E4-40C2-A421-6F86EEF931EC}" destId="{41B32FDE-9DB7-4C3A-A5E9-9A87B3F9210C}" srcOrd="1" destOrd="0" parTransId="{5BAAF6D6-A8D9-4A01-B945-6B897648BC2A}" sibTransId="{C71D2D6F-0594-47D6-8698-D76C86FC7A2F}"/>
    <dgm:cxn modelId="{6F82E3DD-1141-4045-9AF4-4BE2CF4A385B}" type="presParOf" srcId="{9EA69BCC-0E19-4B41-8BD8-DED0FFA1B455}" destId="{D6662944-0E6B-45A6-9B6F-1742F74E0181}" srcOrd="0" destOrd="0" presId="urn:microsoft.com/office/officeart/2005/8/layout/vProcess5"/>
    <dgm:cxn modelId="{60060A9B-DF02-4CD5-A0B3-D1CF60AC2F68}" type="presParOf" srcId="{9EA69BCC-0E19-4B41-8BD8-DED0FFA1B455}" destId="{91F376FF-3C0B-4966-A1E7-8FC51ECF1BB1}" srcOrd="1" destOrd="0" presId="urn:microsoft.com/office/officeart/2005/8/layout/vProcess5"/>
    <dgm:cxn modelId="{ED35814C-D505-484E-9E34-5EEC0505034D}" type="presParOf" srcId="{9EA69BCC-0E19-4B41-8BD8-DED0FFA1B455}" destId="{0E516D33-6338-4B73-9589-5F4E631418D3}" srcOrd="2" destOrd="0" presId="urn:microsoft.com/office/officeart/2005/8/layout/vProcess5"/>
    <dgm:cxn modelId="{D879711E-5F89-4289-978F-401073B72E13}" type="presParOf" srcId="{9EA69BCC-0E19-4B41-8BD8-DED0FFA1B455}" destId="{D3ABAD96-96B5-4A4F-8B22-75ABEA9F5FA5}" srcOrd="3" destOrd="0" presId="urn:microsoft.com/office/officeart/2005/8/layout/vProcess5"/>
    <dgm:cxn modelId="{DFED2493-19CB-407A-96D9-D5D15AE3CB9D}" type="presParOf" srcId="{9EA69BCC-0E19-4B41-8BD8-DED0FFA1B455}" destId="{8725D132-2485-4B29-97F1-5BD2FBE79CA7}" srcOrd="4" destOrd="0" presId="urn:microsoft.com/office/officeart/2005/8/layout/vProcess5"/>
    <dgm:cxn modelId="{4DE138C0-230B-4BFA-8FA7-7FFF377ABECC}" type="presParOf" srcId="{9EA69BCC-0E19-4B41-8BD8-DED0FFA1B455}" destId="{07BCD6FF-E505-4352-88DE-9376CC8F947D}" srcOrd="5" destOrd="0" presId="urn:microsoft.com/office/officeart/2005/8/layout/vProcess5"/>
    <dgm:cxn modelId="{121532A0-A206-4B41-A709-61D8ECC08E21}" type="presParOf" srcId="{9EA69BCC-0E19-4B41-8BD8-DED0FFA1B455}" destId="{A50A14CC-C87C-470E-9989-2FBF4DEDD065}" srcOrd="6" destOrd="0" presId="urn:microsoft.com/office/officeart/2005/8/layout/vProcess5"/>
    <dgm:cxn modelId="{C1D97A95-CF69-40FF-B578-348D4358EB2E}" type="presParOf" srcId="{9EA69BCC-0E19-4B41-8BD8-DED0FFA1B455}" destId="{6EFEDBC5-FBEF-4C3E-9775-C3EF01781F41}" srcOrd="7" destOrd="0" presId="urn:microsoft.com/office/officeart/2005/8/layout/vProcess5"/>
    <dgm:cxn modelId="{6620AB92-176A-4EBA-813C-617CEDF94CA0}" type="presParOf" srcId="{9EA69BCC-0E19-4B41-8BD8-DED0FFA1B455}" destId="{6E7E890A-6A16-42A1-875E-6C408FF173E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93227-6D0E-4680-B7CB-0615D2763BE9}">
      <dsp:nvSpPr>
        <dsp:cNvPr id="0" name=""/>
        <dsp:cNvSpPr/>
      </dsp:nvSpPr>
      <dsp:spPr>
        <a:xfrm>
          <a:off x="1545653" y="0"/>
          <a:ext cx="6182613" cy="985659"/>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960" tIns="250357" rIns="119960" bIns="250357" numCol="1" spcCol="1270" anchor="ctr" anchorCtr="0">
          <a:noAutofit/>
        </a:bodyPr>
        <a:lstStyle/>
        <a:p>
          <a:pPr marL="0" lvl="0" indent="0" algn="l" defTabSz="622300">
            <a:lnSpc>
              <a:spcPct val="90000"/>
            </a:lnSpc>
            <a:spcBef>
              <a:spcPct val="0"/>
            </a:spcBef>
            <a:spcAft>
              <a:spcPct val="35000"/>
            </a:spcAft>
            <a:buNone/>
          </a:pPr>
          <a:r>
            <a:rPr lang="en-US" sz="1400" kern="1200" dirty="0"/>
            <a:t>Think about other obligations like extracurricular activities and work/family responsibilities.  This includes clubs or musical groups that require you to be on campus at a specific time each day. </a:t>
          </a:r>
        </a:p>
      </dsp:txBody>
      <dsp:txXfrm>
        <a:off x="1545653" y="0"/>
        <a:ext cx="6182613" cy="985659"/>
      </dsp:txXfrm>
    </dsp:sp>
    <dsp:sp modelId="{D3B1D752-A28F-4826-B950-DD09A21CD8AB}">
      <dsp:nvSpPr>
        <dsp:cNvPr id="0" name=""/>
        <dsp:cNvSpPr/>
      </dsp:nvSpPr>
      <dsp:spPr>
        <a:xfrm>
          <a:off x="0" y="1902"/>
          <a:ext cx="1545653" cy="985659"/>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791" tIns="97361" rIns="81791" bIns="97361" numCol="1" spcCol="1270" anchor="ctr" anchorCtr="0">
          <a:noAutofit/>
        </a:bodyPr>
        <a:lstStyle/>
        <a:p>
          <a:pPr marL="0" lvl="0" indent="0" algn="ctr" defTabSz="800100">
            <a:lnSpc>
              <a:spcPct val="90000"/>
            </a:lnSpc>
            <a:spcBef>
              <a:spcPct val="0"/>
            </a:spcBef>
            <a:spcAft>
              <a:spcPct val="35000"/>
            </a:spcAft>
            <a:buNone/>
          </a:pPr>
          <a:r>
            <a:rPr lang="en-US" sz="1800" kern="1200" dirty="0"/>
            <a:t>Consider your Activities</a:t>
          </a:r>
        </a:p>
      </dsp:txBody>
      <dsp:txXfrm>
        <a:off x="0" y="1902"/>
        <a:ext cx="1545653" cy="985659"/>
      </dsp:txXfrm>
    </dsp:sp>
    <dsp:sp modelId="{81993C86-04C8-44B7-9ABC-E9AD4FE79594}">
      <dsp:nvSpPr>
        <dsp:cNvPr id="0" name=""/>
        <dsp:cNvSpPr/>
      </dsp:nvSpPr>
      <dsp:spPr>
        <a:xfrm>
          <a:off x="1545653" y="1046701"/>
          <a:ext cx="6182613" cy="985659"/>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960" tIns="250357" rIns="119960" bIns="250357" numCol="1" spcCol="1270" anchor="ctr" anchorCtr="0">
          <a:noAutofit/>
        </a:bodyPr>
        <a:lstStyle/>
        <a:p>
          <a:pPr marL="0" lvl="0" indent="0" algn="l" defTabSz="622300">
            <a:lnSpc>
              <a:spcPct val="90000"/>
            </a:lnSpc>
            <a:spcBef>
              <a:spcPct val="0"/>
            </a:spcBef>
            <a:spcAft>
              <a:spcPct val="35000"/>
            </a:spcAft>
            <a:buNone/>
          </a:pPr>
          <a:r>
            <a:rPr lang="en-US" sz="1400" kern="1200" dirty="0"/>
            <a:t>Be mindful of how long it takes you to get to and from high school.  For many students, coordinating their classes with the bus schedule is a must!</a:t>
          </a:r>
        </a:p>
      </dsp:txBody>
      <dsp:txXfrm>
        <a:off x="1545653" y="1046701"/>
        <a:ext cx="6182613" cy="985659"/>
      </dsp:txXfrm>
    </dsp:sp>
    <dsp:sp modelId="{3C76EC79-61B4-42B6-9B63-88732C14B20B}">
      <dsp:nvSpPr>
        <dsp:cNvPr id="0" name=""/>
        <dsp:cNvSpPr/>
      </dsp:nvSpPr>
      <dsp:spPr>
        <a:xfrm>
          <a:off x="0" y="1046701"/>
          <a:ext cx="1545653" cy="985659"/>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791" tIns="97361" rIns="81791" bIns="97361" numCol="1" spcCol="1270" anchor="ctr" anchorCtr="0">
          <a:noAutofit/>
        </a:bodyPr>
        <a:lstStyle/>
        <a:p>
          <a:pPr marL="0" lvl="0" indent="0" algn="ctr" defTabSz="800100">
            <a:lnSpc>
              <a:spcPct val="90000"/>
            </a:lnSpc>
            <a:spcBef>
              <a:spcPct val="0"/>
            </a:spcBef>
            <a:spcAft>
              <a:spcPct val="35000"/>
            </a:spcAft>
            <a:buNone/>
          </a:pPr>
          <a:r>
            <a:rPr lang="en-US" sz="1800" kern="1200" dirty="0"/>
            <a:t>Factor in Travel</a:t>
          </a:r>
        </a:p>
      </dsp:txBody>
      <dsp:txXfrm>
        <a:off x="0" y="1046701"/>
        <a:ext cx="1545653" cy="985659"/>
      </dsp:txXfrm>
    </dsp:sp>
    <dsp:sp modelId="{B3902C60-9045-4A6C-A322-D5BD5E899944}">
      <dsp:nvSpPr>
        <dsp:cNvPr id="0" name=""/>
        <dsp:cNvSpPr/>
      </dsp:nvSpPr>
      <dsp:spPr>
        <a:xfrm>
          <a:off x="1545653" y="2091500"/>
          <a:ext cx="6182613" cy="985659"/>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960" tIns="250357" rIns="119960" bIns="250357" numCol="1" spcCol="1270" anchor="ctr" anchorCtr="0">
          <a:noAutofit/>
        </a:bodyPr>
        <a:lstStyle/>
        <a:p>
          <a:pPr marL="0" lvl="0" indent="0" algn="l" defTabSz="622300">
            <a:lnSpc>
              <a:spcPct val="90000"/>
            </a:lnSpc>
            <a:spcBef>
              <a:spcPct val="0"/>
            </a:spcBef>
            <a:spcAft>
              <a:spcPct val="35000"/>
            </a:spcAft>
            <a:buNone/>
          </a:pPr>
          <a:r>
            <a:rPr lang="en-US" sz="1400" kern="1200" baseline="0" dirty="0"/>
            <a:t>Make sure that you are not registering for class that you have to leave early from or arrive late to at the high school or at Clark.</a:t>
          </a:r>
        </a:p>
        <a:p>
          <a:pPr marL="0" lvl="0" indent="0" algn="l" defTabSz="622300">
            <a:lnSpc>
              <a:spcPct val="90000"/>
            </a:lnSpc>
            <a:spcBef>
              <a:spcPct val="0"/>
            </a:spcBef>
            <a:spcAft>
              <a:spcPct val="35000"/>
            </a:spcAft>
            <a:buNone/>
          </a:pPr>
          <a:r>
            <a:rPr lang="en-US" sz="1400" kern="1200" baseline="0" dirty="0"/>
            <a:t>We have 3 campus locations so double check to make sure you are taking classes at the correct campus!</a:t>
          </a:r>
        </a:p>
      </dsp:txBody>
      <dsp:txXfrm>
        <a:off x="1545653" y="2091500"/>
        <a:ext cx="6182613" cy="985659"/>
      </dsp:txXfrm>
    </dsp:sp>
    <dsp:sp modelId="{5F82F0CB-9CAC-4402-B122-31E87F0F6935}">
      <dsp:nvSpPr>
        <dsp:cNvPr id="0" name=""/>
        <dsp:cNvSpPr/>
      </dsp:nvSpPr>
      <dsp:spPr>
        <a:xfrm>
          <a:off x="865" y="2086730"/>
          <a:ext cx="1545653" cy="985659"/>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791" tIns="97361" rIns="81791" bIns="97361" numCol="1" spcCol="1270" anchor="ctr" anchorCtr="0">
          <a:noAutofit/>
        </a:bodyPr>
        <a:lstStyle/>
        <a:p>
          <a:pPr marL="0" lvl="0" indent="0" algn="ctr" defTabSz="800100">
            <a:lnSpc>
              <a:spcPct val="90000"/>
            </a:lnSpc>
            <a:spcBef>
              <a:spcPct val="0"/>
            </a:spcBef>
            <a:spcAft>
              <a:spcPct val="35000"/>
            </a:spcAft>
            <a:buNone/>
          </a:pPr>
          <a:r>
            <a:rPr lang="en-US" sz="1800" kern="1200" dirty="0"/>
            <a:t>Time or Location Conflicts</a:t>
          </a:r>
        </a:p>
      </dsp:txBody>
      <dsp:txXfrm>
        <a:off x="865" y="2086730"/>
        <a:ext cx="1545653" cy="985659"/>
      </dsp:txXfrm>
    </dsp:sp>
    <dsp:sp modelId="{8C4048FE-229F-4010-9293-CDF7B36CF10C}">
      <dsp:nvSpPr>
        <dsp:cNvPr id="0" name=""/>
        <dsp:cNvSpPr/>
      </dsp:nvSpPr>
      <dsp:spPr>
        <a:xfrm>
          <a:off x="1545653" y="3136299"/>
          <a:ext cx="6182613" cy="985659"/>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960" tIns="250357" rIns="119960" bIns="250357" numCol="1" spcCol="1270" anchor="ctr" anchorCtr="0">
          <a:noAutofit/>
        </a:bodyPr>
        <a:lstStyle/>
        <a:p>
          <a:pPr marL="0" lvl="0" indent="0" algn="l" defTabSz="622300">
            <a:lnSpc>
              <a:spcPct val="90000"/>
            </a:lnSpc>
            <a:spcBef>
              <a:spcPct val="0"/>
            </a:spcBef>
            <a:spcAft>
              <a:spcPct val="35000"/>
            </a:spcAft>
            <a:buNone/>
          </a:pPr>
          <a:r>
            <a:rPr lang="en-US" sz="1400" kern="1200" dirty="0"/>
            <a:t>Clark classes change with the seasons, so you will have a new set of classes each term or every 10 weeks, while your high school schedule will be on semesters, and classes there will only change at second semester.   See chart below</a:t>
          </a:r>
        </a:p>
      </dsp:txBody>
      <dsp:txXfrm>
        <a:off x="1545653" y="3136299"/>
        <a:ext cx="6182613" cy="985659"/>
      </dsp:txXfrm>
    </dsp:sp>
    <dsp:sp modelId="{C3C2255F-A488-45A2-8EAE-BAECAD9FEE2B}">
      <dsp:nvSpPr>
        <dsp:cNvPr id="0" name=""/>
        <dsp:cNvSpPr/>
      </dsp:nvSpPr>
      <dsp:spPr>
        <a:xfrm>
          <a:off x="0" y="3136299"/>
          <a:ext cx="1545653" cy="985659"/>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791" tIns="97361" rIns="81791" bIns="97361" numCol="1" spcCol="1270" anchor="ctr" anchorCtr="0">
          <a:noAutofit/>
        </a:bodyPr>
        <a:lstStyle/>
        <a:p>
          <a:pPr marL="0" lvl="0" indent="0" algn="ctr" defTabSz="800100">
            <a:lnSpc>
              <a:spcPct val="90000"/>
            </a:lnSpc>
            <a:spcBef>
              <a:spcPct val="0"/>
            </a:spcBef>
            <a:spcAft>
              <a:spcPct val="35000"/>
            </a:spcAft>
            <a:buNone/>
          </a:pPr>
          <a:r>
            <a:rPr lang="en-US" sz="1800" kern="1200" dirty="0"/>
            <a:t>Recognize Classes change often</a:t>
          </a:r>
        </a:p>
      </dsp:txBody>
      <dsp:txXfrm>
        <a:off x="0" y="3136299"/>
        <a:ext cx="1545653" cy="985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376FF-3C0B-4966-A1E7-8FC51ECF1BB1}">
      <dsp:nvSpPr>
        <dsp:cNvPr id="0" name=""/>
        <dsp:cNvSpPr/>
      </dsp:nvSpPr>
      <dsp:spPr>
        <a:xfrm>
          <a:off x="26510" y="92772"/>
          <a:ext cx="6038866" cy="1602010"/>
        </a:xfrm>
        <a:prstGeom prst="roundRect">
          <a:avLst>
            <a:gd name="adj" fmla="val 10000"/>
          </a:avLst>
        </a:prstGeom>
        <a:solidFill>
          <a:schemeClr val="accent1">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You need to earn a minimum of 90 units of college level</a:t>
          </a:r>
          <a:br>
            <a:rPr lang="en-US" sz="2700" kern="1200" dirty="0"/>
          </a:br>
          <a:r>
            <a:rPr lang="en-US" sz="2700" kern="1200" dirty="0"/>
            <a:t> (100 or higher) courses.  </a:t>
          </a:r>
        </a:p>
      </dsp:txBody>
      <dsp:txXfrm>
        <a:off x="73431" y="139693"/>
        <a:ext cx="4310172" cy="1508168"/>
      </dsp:txXfrm>
    </dsp:sp>
    <dsp:sp modelId="{0E516D33-6338-4B73-9589-5F4E631418D3}">
      <dsp:nvSpPr>
        <dsp:cNvPr id="0" name=""/>
        <dsp:cNvSpPr/>
      </dsp:nvSpPr>
      <dsp:spPr>
        <a:xfrm>
          <a:off x="532841" y="1869012"/>
          <a:ext cx="6038866" cy="1602010"/>
        </a:xfrm>
        <a:prstGeom prst="roundRect">
          <a:avLst>
            <a:gd name="adj" fmla="val 10000"/>
          </a:avLst>
        </a:prstGeom>
        <a:solidFill>
          <a:schemeClr val="bg2">
            <a:lumMod val="5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You need to complete </a:t>
          </a:r>
          <a:br>
            <a:rPr lang="en-US" sz="2700" kern="1200" dirty="0"/>
          </a:br>
          <a:r>
            <a:rPr lang="en-US" sz="2700" kern="1200" dirty="0"/>
            <a:t>15 units fall, winter, &amp; spring terms.</a:t>
          </a:r>
        </a:p>
      </dsp:txBody>
      <dsp:txXfrm>
        <a:off x="579762" y="1915933"/>
        <a:ext cx="4370876" cy="1508168"/>
      </dsp:txXfrm>
    </dsp:sp>
    <dsp:sp modelId="{D3ABAD96-96B5-4A4F-8B22-75ABEA9F5FA5}">
      <dsp:nvSpPr>
        <dsp:cNvPr id="0" name=""/>
        <dsp:cNvSpPr/>
      </dsp:nvSpPr>
      <dsp:spPr>
        <a:xfrm>
          <a:off x="1065682" y="3738025"/>
          <a:ext cx="6038866" cy="1602010"/>
        </a:xfrm>
        <a:prstGeom prst="roundRect">
          <a:avLst>
            <a:gd name="adj" fmla="val 10000"/>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AP credits &amp; some CTE dual credit courses can help on your degree at Clark.  Your academic advisor will guide you on how to have those credits applied based on you individual goals.</a:t>
          </a:r>
          <a:endParaRPr lang="en-US" sz="2000" kern="1200" dirty="0"/>
        </a:p>
      </dsp:txBody>
      <dsp:txXfrm>
        <a:off x="1112603" y="3784946"/>
        <a:ext cx="4370876" cy="1508168"/>
      </dsp:txXfrm>
    </dsp:sp>
    <dsp:sp modelId="{8725D132-2485-4B29-97F1-5BD2FBE79CA7}">
      <dsp:nvSpPr>
        <dsp:cNvPr id="0" name=""/>
        <dsp:cNvSpPr/>
      </dsp:nvSpPr>
      <dsp:spPr>
        <a:xfrm>
          <a:off x="4997559" y="1214858"/>
          <a:ext cx="1041307" cy="1041307"/>
        </a:xfrm>
        <a:prstGeom prst="downArrow">
          <a:avLst>
            <a:gd name="adj1" fmla="val 55000"/>
            <a:gd name="adj2" fmla="val 45000"/>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231853" y="1214858"/>
        <a:ext cx="572719" cy="783584"/>
      </dsp:txXfrm>
    </dsp:sp>
    <dsp:sp modelId="{07BCD6FF-E505-4352-88DE-9376CC8F947D}">
      <dsp:nvSpPr>
        <dsp:cNvPr id="0" name=""/>
        <dsp:cNvSpPr/>
      </dsp:nvSpPr>
      <dsp:spPr>
        <a:xfrm>
          <a:off x="5530400" y="3073190"/>
          <a:ext cx="1041307" cy="1041307"/>
        </a:xfrm>
        <a:prstGeom prst="downArrow">
          <a:avLst>
            <a:gd name="adj1" fmla="val 55000"/>
            <a:gd name="adj2" fmla="val 45000"/>
          </a:avLst>
        </a:prstGeom>
        <a:solidFill>
          <a:schemeClr val="accent2">
            <a:tint val="40000"/>
            <a:alpha val="90000"/>
            <a:hueOff val="3208860"/>
            <a:satOff val="-57041"/>
            <a:lumOff val="-4127"/>
            <a:alphaOff val="0"/>
          </a:schemeClr>
        </a:solidFill>
        <a:ln w="10795" cap="flat" cmpd="sng" algn="ctr">
          <a:solidFill>
            <a:schemeClr val="accent2">
              <a:tint val="40000"/>
              <a:alpha val="90000"/>
              <a:hueOff val="3208860"/>
              <a:satOff val="-57041"/>
              <a:lumOff val="-41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764694" y="3073190"/>
        <a:ext cx="572719" cy="783584"/>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9/9/2020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9/9/2020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9/9/2020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9/9/2020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9/9/2020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9/9/2020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9/9/2020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lark.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B3AE0-1266-4392-A898-0D334AADFF4B}"/>
              </a:ext>
            </a:extLst>
          </p:cNvPr>
          <p:cNvSpPr>
            <a:spLocks noGrp="1"/>
          </p:cNvSpPr>
          <p:nvPr>
            <p:ph type="ctrTitle"/>
          </p:nvPr>
        </p:nvSpPr>
        <p:spPr/>
        <p:txBody>
          <a:bodyPr/>
          <a:lstStyle/>
          <a:p>
            <a:r>
              <a:rPr lang="en-US" dirty="0"/>
              <a:t>How to Search and Register for Classes</a:t>
            </a:r>
          </a:p>
        </p:txBody>
      </p:sp>
      <p:sp>
        <p:nvSpPr>
          <p:cNvPr id="3" name="Subtitle 2">
            <a:extLst>
              <a:ext uri="{FF2B5EF4-FFF2-40B4-BE49-F238E27FC236}">
                <a16:creationId xmlns:a16="http://schemas.microsoft.com/office/drawing/2014/main" id="{25B2042A-8EB6-4C82-8087-D3575885FB8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0903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1559C7C-1371-4DF2-B74F-7946C2B57E63}"/>
              </a:ext>
            </a:extLst>
          </p:cNvPr>
          <p:cNvSpPr>
            <a:spLocks noGrp="1"/>
          </p:cNvSpPr>
          <p:nvPr>
            <p:ph type="title"/>
          </p:nvPr>
        </p:nvSpPr>
        <p:spPr>
          <a:xfrm>
            <a:off x="164123" y="1298447"/>
            <a:ext cx="4164414" cy="4586537"/>
          </a:xfrm>
        </p:spPr>
        <p:txBody>
          <a:bodyPr vert="horz" lIns="91440" tIns="45720" rIns="91440" bIns="45720" rtlCol="0" anchor="b">
            <a:normAutofit fontScale="90000"/>
          </a:bodyPr>
          <a:lstStyle/>
          <a:p>
            <a:r>
              <a:rPr lang="en-US" sz="5900" spc="-100" dirty="0"/>
              <a:t>The click on “select subject” and find the course you want to register for</a:t>
            </a:r>
          </a:p>
        </p:txBody>
      </p:sp>
      <p:pic>
        <p:nvPicPr>
          <p:cNvPr id="4" name="Content Placeholder 3">
            <a:extLst>
              <a:ext uri="{FF2B5EF4-FFF2-40B4-BE49-F238E27FC236}">
                <a16:creationId xmlns:a16="http://schemas.microsoft.com/office/drawing/2014/main" id="{6D2DAAD7-4298-49ED-A116-943CD6AF9806}"/>
              </a:ext>
            </a:extLst>
          </p:cNvPr>
          <p:cNvPicPr>
            <a:picLocks noGrp="1" noChangeAspect="1"/>
          </p:cNvPicPr>
          <p:nvPr>
            <p:ph idx="1"/>
          </p:nvPr>
        </p:nvPicPr>
        <p:blipFill>
          <a:blip r:embed="rId2"/>
          <a:stretch>
            <a:fillRect/>
          </a:stretch>
        </p:blipFill>
        <p:spPr>
          <a:xfrm>
            <a:off x="5120640" y="766589"/>
            <a:ext cx="6367271" cy="5316670"/>
          </a:xfrm>
          <a:prstGeom prst="rect">
            <a:avLst/>
          </a:prstGeom>
        </p:spPr>
      </p:pic>
      <p:sp>
        <p:nvSpPr>
          <p:cNvPr id="17" name="Rectangle 16">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54577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1D7E9-3CB9-45A8-8170-A1B91C1EDA92}"/>
              </a:ext>
            </a:extLst>
          </p:cNvPr>
          <p:cNvSpPr>
            <a:spLocks noGrp="1"/>
          </p:cNvSpPr>
          <p:nvPr>
            <p:ph type="title"/>
          </p:nvPr>
        </p:nvSpPr>
        <p:spPr/>
        <p:txBody>
          <a:bodyPr>
            <a:normAutofit fontScale="90000"/>
          </a:bodyPr>
          <a:lstStyle/>
          <a:p>
            <a:r>
              <a:rPr lang="en-US" dirty="0"/>
              <a:t>When you select a subject, the open classes will be shown by default.</a:t>
            </a:r>
            <a:br>
              <a:rPr lang="en-US" dirty="0"/>
            </a:br>
            <a:br>
              <a:rPr lang="en-US" dirty="0"/>
            </a:br>
            <a:r>
              <a:rPr lang="en-US"/>
              <a:t>Simply click on the one you want.</a:t>
            </a:r>
          </a:p>
        </p:txBody>
      </p:sp>
      <p:pic>
        <p:nvPicPr>
          <p:cNvPr id="4" name="Content Placeholder 3">
            <a:extLst>
              <a:ext uri="{FF2B5EF4-FFF2-40B4-BE49-F238E27FC236}">
                <a16:creationId xmlns:a16="http://schemas.microsoft.com/office/drawing/2014/main" id="{03AF16A4-6107-42F7-825C-4C8A44B7923C}"/>
              </a:ext>
            </a:extLst>
          </p:cNvPr>
          <p:cNvPicPr>
            <a:picLocks noGrp="1" noChangeAspect="1"/>
          </p:cNvPicPr>
          <p:nvPr>
            <p:ph idx="1"/>
          </p:nvPr>
        </p:nvPicPr>
        <p:blipFill>
          <a:blip r:embed="rId2"/>
          <a:stretch>
            <a:fillRect/>
          </a:stretch>
        </p:blipFill>
        <p:spPr>
          <a:xfrm>
            <a:off x="4281022" y="863600"/>
            <a:ext cx="6490632" cy="5121275"/>
          </a:xfrm>
          <a:prstGeom prst="rect">
            <a:avLst/>
          </a:prstGeom>
        </p:spPr>
      </p:pic>
    </p:spTree>
    <p:extLst>
      <p:ext uri="{BB962C8B-B14F-4D97-AF65-F5344CB8AC3E}">
        <p14:creationId xmlns:p14="http://schemas.microsoft.com/office/powerpoint/2010/main" val="2724549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47535-B113-4FD0-AC96-55250A38F265}"/>
              </a:ext>
            </a:extLst>
          </p:cNvPr>
          <p:cNvSpPr>
            <a:spLocks noGrp="1"/>
          </p:cNvSpPr>
          <p:nvPr>
            <p:ph type="title"/>
          </p:nvPr>
        </p:nvSpPr>
        <p:spPr/>
        <p:txBody>
          <a:bodyPr/>
          <a:lstStyle/>
          <a:p>
            <a:r>
              <a:rPr lang="en-US" dirty="0"/>
              <a:t>Adding classes to your cart</a:t>
            </a:r>
          </a:p>
        </p:txBody>
      </p:sp>
      <p:sp>
        <p:nvSpPr>
          <p:cNvPr id="3" name="Content Placeholder 2">
            <a:extLst>
              <a:ext uri="{FF2B5EF4-FFF2-40B4-BE49-F238E27FC236}">
                <a16:creationId xmlns:a16="http://schemas.microsoft.com/office/drawing/2014/main" id="{8F344157-8E08-478D-AE39-32F4AB997A1C}"/>
              </a:ext>
            </a:extLst>
          </p:cNvPr>
          <p:cNvSpPr>
            <a:spLocks noGrp="1"/>
          </p:cNvSpPr>
          <p:nvPr>
            <p:ph idx="1"/>
          </p:nvPr>
        </p:nvSpPr>
        <p:spPr/>
        <p:txBody>
          <a:bodyPr/>
          <a:lstStyle/>
          <a:p>
            <a:r>
              <a:rPr lang="en-US" dirty="0"/>
              <a:t>Once you’ve selected the class, click on “add to cart,” it will automatically send you to the cart page. </a:t>
            </a:r>
          </a:p>
          <a:p>
            <a:r>
              <a:rPr lang="en-US" dirty="0"/>
              <a:t>You can either add more classes by adding their respective “class number” to the search bar and clicking on “add,” or you can enroll in the class you added by checking the box and clicking on </a:t>
            </a:r>
            <a:r>
              <a:rPr lang="en-US"/>
              <a:t>“enroll.”</a:t>
            </a:r>
            <a:endParaRPr lang="en-US" dirty="0"/>
          </a:p>
        </p:txBody>
      </p:sp>
    </p:spTree>
    <p:extLst>
      <p:ext uri="{BB962C8B-B14F-4D97-AF65-F5344CB8AC3E}">
        <p14:creationId xmlns:p14="http://schemas.microsoft.com/office/powerpoint/2010/main" val="2591768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7E356-8A6F-4914-9CC4-68EFDECCFDDD}"/>
              </a:ext>
            </a:extLst>
          </p:cNvPr>
          <p:cNvSpPr>
            <a:spLocks noGrp="1"/>
          </p:cNvSpPr>
          <p:nvPr>
            <p:ph type="ctrTitle"/>
          </p:nvPr>
        </p:nvSpPr>
        <p:spPr>
          <a:xfrm>
            <a:off x="1069848" y="1035087"/>
            <a:ext cx="4705801" cy="2610789"/>
          </a:xfrm>
        </p:spPr>
        <p:txBody>
          <a:bodyPr>
            <a:normAutofit fontScale="90000"/>
          </a:bodyPr>
          <a:lstStyle/>
          <a:p>
            <a:r>
              <a:rPr lang="en-US" sz="5500" dirty="0"/>
              <a:t>How do you estimate your tuition free units?</a:t>
            </a:r>
          </a:p>
        </p:txBody>
      </p:sp>
      <p:sp>
        <p:nvSpPr>
          <p:cNvPr id="3" name="Subtitle 2">
            <a:extLst>
              <a:ext uri="{FF2B5EF4-FFF2-40B4-BE49-F238E27FC236}">
                <a16:creationId xmlns:a16="http://schemas.microsoft.com/office/drawing/2014/main" id="{45AAA917-E7F2-43A4-9585-0D576B02097D}"/>
              </a:ext>
            </a:extLst>
          </p:cNvPr>
          <p:cNvSpPr>
            <a:spLocks noGrp="1"/>
          </p:cNvSpPr>
          <p:nvPr>
            <p:ph type="subTitle" idx="1"/>
          </p:nvPr>
        </p:nvSpPr>
        <p:spPr>
          <a:xfrm>
            <a:off x="1069848" y="3941344"/>
            <a:ext cx="4675634" cy="1697636"/>
          </a:xfrm>
        </p:spPr>
        <p:txBody>
          <a:bodyPr>
            <a:normAutofit/>
          </a:bodyPr>
          <a:lstStyle/>
          <a:p>
            <a:r>
              <a:rPr lang="en-US" sz="1400" dirty="0"/>
              <a:t>When your high school counselor meets with you to complete the EVF, they indicate how many classes you are being counted for at the high school, which indicates how many units of tuition will be covered through Running Start.</a:t>
            </a:r>
          </a:p>
          <a:p>
            <a:r>
              <a:rPr lang="en-US" sz="1400" dirty="0"/>
              <a:t>The general rule is the more classes you are taking at the high school, the fewer units you can have covered through Running Start funding.</a:t>
            </a:r>
          </a:p>
          <a:p>
            <a:endParaRPr lang="en-US" sz="900" dirty="0"/>
          </a:p>
        </p:txBody>
      </p:sp>
      <p:graphicFrame>
        <p:nvGraphicFramePr>
          <p:cNvPr id="8" name="Table 7">
            <a:extLst>
              <a:ext uri="{FF2B5EF4-FFF2-40B4-BE49-F238E27FC236}">
                <a16:creationId xmlns:a16="http://schemas.microsoft.com/office/drawing/2014/main" id="{6AECA66E-8ABC-4C39-B4C5-AC5717A0F56C}"/>
              </a:ext>
            </a:extLst>
          </p:cNvPr>
          <p:cNvGraphicFramePr>
            <a:graphicFrameLocks noGrp="1"/>
          </p:cNvGraphicFramePr>
          <p:nvPr/>
        </p:nvGraphicFramePr>
        <p:xfrm>
          <a:off x="6731703" y="1759259"/>
          <a:ext cx="4382795" cy="4095436"/>
        </p:xfrm>
        <a:graphic>
          <a:graphicData uri="http://schemas.openxmlformats.org/drawingml/2006/table">
            <a:tbl>
              <a:tblPr firstRow="1" firstCol="1" bandRow="1">
                <a:tableStyleId>{5C22544A-7EE6-4342-B048-85BDC9FD1C3A}</a:tableStyleId>
              </a:tblPr>
              <a:tblGrid>
                <a:gridCol w="2156033">
                  <a:extLst>
                    <a:ext uri="{9D8B030D-6E8A-4147-A177-3AD203B41FA5}">
                      <a16:colId xmlns:a16="http://schemas.microsoft.com/office/drawing/2014/main" val="617111193"/>
                    </a:ext>
                  </a:extLst>
                </a:gridCol>
                <a:gridCol w="2226762">
                  <a:extLst>
                    <a:ext uri="{9D8B030D-6E8A-4147-A177-3AD203B41FA5}">
                      <a16:colId xmlns:a16="http://schemas.microsoft.com/office/drawing/2014/main" val="2390287769"/>
                    </a:ext>
                  </a:extLst>
                </a:gridCol>
              </a:tblGrid>
              <a:tr h="1038959">
                <a:tc>
                  <a:txBody>
                    <a:bodyPr/>
                    <a:lstStyle/>
                    <a:p>
                      <a:pPr marL="0" marR="0" algn="ctr">
                        <a:lnSpc>
                          <a:spcPct val="107000"/>
                        </a:lnSpc>
                        <a:spcBef>
                          <a:spcPts val="0"/>
                        </a:spcBef>
                        <a:spcAft>
                          <a:spcPts val="0"/>
                        </a:spcAft>
                      </a:pPr>
                      <a:r>
                        <a:rPr lang="en-US" sz="2300" dirty="0">
                          <a:effectLst/>
                        </a:rPr>
                        <a:t># of classes at High School or Skills Center</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1446" marR="141446" marT="0" marB="0"/>
                </a:tc>
                <a:tc>
                  <a:txBody>
                    <a:bodyPr/>
                    <a:lstStyle/>
                    <a:p>
                      <a:pPr marL="0" marR="0" algn="ctr">
                        <a:lnSpc>
                          <a:spcPct val="107000"/>
                        </a:lnSpc>
                        <a:spcBef>
                          <a:spcPts val="0"/>
                        </a:spcBef>
                        <a:spcAft>
                          <a:spcPts val="0"/>
                        </a:spcAft>
                      </a:pPr>
                      <a:r>
                        <a:rPr lang="en-US" sz="2300" dirty="0">
                          <a:effectLst/>
                        </a:rPr>
                        <a:t>Units Funded  Through Running Start</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1446" marR="141446" marT="0" marB="0"/>
                </a:tc>
                <a:extLst>
                  <a:ext uri="{0D108BD9-81ED-4DB2-BD59-A6C34878D82A}">
                    <a16:rowId xmlns:a16="http://schemas.microsoft.com/office/drawing/2014/main" val="2013771420"/>
                  </a:ext>
                </a:extLst>
              </a:tr>
              <a:tr h="497830">
                <a:tc>
                  <a:txBody>
                    <a:bodyPr/>
                    <a:lstStyle/>
                    <a:p>
                      <a:pPr marL="0" marR="0" algn="ctr">
                        <a:lnSpc>
                          <a:spcPct val="107000"/>
                        </a:lnSpc>
                        <a:spcBef>
                          <a:spcPts val="0"/>
                        </a:spcBef>
                        <a:spcAft>
                          <a:spcPts val="0"/>
                        </a:spcAft>
                      </a:pPr>
                      <a:r>
                        <a:rPr lang="en-US" sz="2400" dirty="0">
                          <a:effectLst/>
                        </a:rPr>
                        <a:t>0-1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41446" marR="141446" marT="0" marB="0"/>
                </a:tc>
                <a:tc>
                  <a:txBody>
                    <a:bodyPr/>
                    <a:lstStyle/>
                    <a:p>
                      <a:pPr marL="0" marR="0" algn="ctr">
                        <a:lnSpc>
                          <a:spcPct val="107000"/>
                        </a:lnSpc>
                        <a:spcBef>
                          <a:spcPts val="0"/>
                        </a:spcBef>
                        <a:spcAft>
                          <a:spcPts val="0"/>
                        </a:spcAft>
                      </a:pPr>
                      <a:r>
                        <a:rPr lang="en-US" sz="2400" dirty="0">
                          <a:effectLst/>
                        </a:rPr>
                        <a:t>15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41446" marR="141446" marT="0" marB="0"/>
                </a:tc>
                <a:extLst>
                  <a:ext uri="{0D108BD9-81ED-4DB2-BD59-A6C34878D82A}">
                    <a16:rowId xmlns:a16="http://schemas.microsoft.com/office/drawing/2014/main" val="3009484326"/>
                  </a:ext>
                </a:extLst>
              </a:tr>
              <a:tr h="497830">
                <a:tc>
                  <a:txBody>
                    <a:bodyPr/>
                    <a:lstStyle/>
                    <a:p>
                      <a:pPr marL="0" marR="0" algn="ctr">
                        <a:lnSpc>
                          <a:spcPct val="107000"/>
                        </a:lnSpc>
                        <a:spcBef>
                          <a:spcPts val="0"/>
                        </a:spcBef>
                        <a:spcAft>
                          <a:spcPts val="0"/>
                        </a:spcAft>
                      </a:pPr>
                      <a:r>
                        <a:rPr lang="en-US" sz="2400" dirty="0">
                          <a:effectLst/>
                        </a:rPr>
                        <a:t>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41446" marR="141446" marT="0" marB="0"/>
                </a:tc>
                <a:tc>
                  <a:txBody>
                    <a:bodyPr/>
                    <a:lstStyle/>
                    <a:p>
                      <a:pPr marL="0" marR="0" algn="ctr">
                        <a:lnSpc>
                          <a:spcPct val="107000"/>
                        </a:lnSpc>
                        <a:spcBef>
                          <a:spcPts val="0"/>
                        </a:spcBef>
                        <a:spcAft>
                          <a:spcPts val="0"/>
                        </a:spcAft>
                      </a:pPr>
                      <a:r>
                        <a:rPr lang="en-US" sz="2400" dirty="0">
                          <a:effectLst/>
                        </a:rPr>
                        <a:t>12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41446" marR="141446" marT="0" marB="0"/>
                </a:tc>
                <a:extLst>
                  <a:ext uri="{0D108BD9-81ED-4DB2-BD59-A6C34878D82A}">
                    <a16:rowId xmlns:a16="http://schemas.microsoft.com/office/drawing/2014/main" val="3534305932"/>
                  </a:ext>
                </a:extLst>
              </a:tr>
              <a:tr h="497830">
                <a:tc>
                  <a:txBody>
                    <a:bodyPr/>
                    <a:lstStyle/>
                    <a:p>
                      <a:pPr marL="0" marR="0" algn="ctr">
                        <a:lnSpc>
                          <a:spcPct val="107000"/>
                        </a:lnSpc>
                        <a:spcBef>
                          <a:spcPts val="0"/>
                        </a:spcBef>
                        <a:spcAft>
                          <a:spcPts val="0"/>
                        </a:spcAft>
                      </a:pPr>
                      <a:r>
                        <a:rPr lang="en-US" sz="2400">
                          <a:effectLst/>
                        </a:rPr>
                        <a:t>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41446" marR="141446" marT="0" marB="0"/>
                </a:tc>
                <a:tc>
                  <a:txBody>
                    <a:bodyPr/>
                    <a:lstStyle/>
                    <a:p>
                      <a:pPr marL="0" marR="0" algn="ctr">
                        <a:lnSpc>
                          <a:spcPct val="107000"/>
                        </a:lnSpc>
                        <a:spcBef>
                          <a:spcPts val="0"/>
                        </a:spcBef>
                        <a:spcAft>
                          <a:spcPts val="0"/>
                        </a:spcAft>
                      </a:pPr>
                      <a:r>
                        <a:rPr lang="en-US" sz="2400" dirty="0">
                          <a:effectLst/>
                        </a:rPr>
                        <a:t>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41446" marR="141446" marT="0" marB="0"/>
                </a:tc>
                <a:extLst>
                  <a:ext uri="{0D108BD9-81ED-4DB2-BD59-A6C34878D82A}">
                    <a16:rowId xmlns:a16="http://schemas.microsoft.com/office/drawing/2014/main" val="2572875867"/>
                  </a:ext>
                </a:extLst>
              </a:tr>
              <a:tr h="497830">
                <a:tc>
                  <a:txBody>
                    <a:bodyPr/>
                    <a:lstStyle/>
                    <a:p>
                      <a:pPr marL="0" marR="0" algn="ctr">
                        <a:lnSpc>
                          <a:spcPct val="107000"/>
                        </a:lnSpc>
                        <a:spcBef>
                          <a:spcPts val="0"/>
                        </a:spcBef>
                        <a:spcAft>
                          <a:spcPts val="0"/>
                        </a:spcAft>
                      </a:pPr>
                      <a:r>
                        <a:rPr lang="en-US" sz="2400" dirty="0">
                          <a:effectLst/>
                        </a:rPr>
                        <a:t>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41446" marR="141446" marT="0" marB="0"/>
                </a:tc>
                <a:tc>
                  <a:txBody>
                    <a:bodyPr/>
                    <a:lstStyle/>
                    <a:p>
                      <a:pPr marL="0" marR="0" algn="ctr">
                        <a:lnSpc>
                          <a:spcPct val="107000"/>
                        </a:lnSpc>
                        <a:spcBef>
                          <a:spcPts val="0"/>
                        </a:spcBef>
                        <a:spcAft>
                          <a:spcPts val="0"/>
                        </a:spcAft>
                      </a:pPr>
                      <a:r>
                        <a:rPr lang="en-US" sz="2400" dirty="0">
                          <a:effectLst/>
                        </a:rPr>
                        <a:t>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41446" marR="141446" marT="0" marB="0"/>
                </a:tc>
                <a:extLst>
                  <a:ext uri="{0D108BD9-81ED-4DB2-BD59-A6C34878D82A}">
                    <a16:rowId xmlns:a16="http://schemas.microsoft.com/office/drawing/2014/main" val="4153752155"/>
                  </a:ext>
                </a:extLst>
              </a:tr>
              <a:tr h="497830">
                <a:tc>
                  <a:txBody>
                    <a:bodyPr/>
                    <a:lstStyle/>
                    <a:p>
                      <a:pPr marL="0" marR="0" algn="ctr">
                        <a:lnSpc>
                          <a:spcPct val="107000"/>
                        </a:lnSpc>
                        <a:spcBef>
                          <a:spcPts val="0"/>
                        </a:spcBef>
                        <a:spcAft>
                          <a:spcPts val="0"/>
                        </a:spcAft>
                      </a:pPr>
                      <a:r>
                        <a:rPr lang="en-US" sz="2400" dirty="0">
                          <a:effectLst/>
                        </a:rPr>
                        <a:t>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41446" marR="141446" marT="0" marB="0"/>
                </a:tc>
                <a:tc>
                  <a:txBody>
                    <a:bodyPr/>
                    <a:lstStyle/>
                    <a:p>
                      <a:pPr marL="0" marR="0" algn="ctr">
                        <a:lnSpc>
                          <a:spcPct val="107000"/>
                        </a:lnSpc>
                        <a:spcBef>
                          <a:spcPts val="0"/>
                        </a:spcBef>
                        <a:spcAft>
                          <a:spcPts val="0"/>
                        </a:spcAft>
                      </a:pPr>
                      <a:r>
                        <a:rPr lang="en-US" sz="2400" dirty="0">
                          <a:effectLst/>
                        </a:rPr>
                        <a:t>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41446" marR="141446" marT="0" marB="0"/>
                </a:tc>
                <a:extLst>
                  <a:ext uri="{0D108BD9-81ED-4DB2-BD59-A6C34878D82A}">
                    <a16:rowId xmlns:a16="http://schemas.microsoft.com/office/drawing/2014/main" val="2028927366"/>
                  </a:ext>
                </a:extLst>
              </a:tr>
              <a:tr h="497830">
                <a:tc>
                  <a:txBody>
                    <a:bodyPr/>
                    <a:lstStyle/>
                    <a:p>
                      <a:pPr marL="0" marR="0" algn="ctr">
                        <a:lnSpc>
                          <a:spcPct val="107000"/>
                        </a:lnSpc>
                        <a:spcBef>
                          <a:spcPts val="0"/>
                        </a:spcBef>
                        <a:spcAft>
                          <a:spcPts val="0"/>
                        </a:spcAft>
                      </a:pPr>
                      <a:r>
                        <a:rPr lang="en-US" sz="2400" dirty="0">
                          <a:effectLst/>
                        </a:rPr>
                        <a:t>6 or more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41446" marR="141446" marT="0" marB="0"/>
                </a:tc>
                <a:tc>
                  <a:txBody>
                    <a:bodyPr/>
                    <a:lstStyle/>
                    <a:p>
                      <a:pPr marL="0" marR="0" algn="ctr">
                        <a:lnSpc>
                          <a:spcPct val="107000"/>
                        </a:lnSpc>
                        <a:spcBef>
                          <a:spcPts val="0"/>
                        </a:spcBef>
                        <a:spcAft>
                          <a:spcPts val="0"/>
                        </a:spcAft>
                      </a:pPr>
                      <a:r>
                        <a:rPr lang="en-US" sz="2400" dirty="0">
                          <a:effectLst/>
                        </a:rPr>
                        <a:t>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41446" marR="141446" marT="0" marB="0"/>
                </a:tc>
                <a:extLst>
                  <a:ext uri="{0D108BD9-81ED-4DB2-BD59-A6C34878D82A}">
                    <a16:rowId xmlns:a16="http://schemas.microsoft.com/office/drawing/2014/main" val="1388130780"/>
                  </a:ext>
                </a:extLst>
              </a:tr>
            </a:tbl>
          </a:graphicData>
        </a:graphic>
      </p:graphicFrame>
      <p:sp>
        <p:nvSpPr>
          <p:cNvPr id="9" name="TextBox 8">
            <a:extLst>
              <a:ext uri="{FF2B5EF4-FFF2-40B4-BE49-F238E27FC236}">
                <a16:creationId xmlns:a16="http://schemas.microsoft.com/office/drawing/2014/main" id="{C390AFEC-E2E1-419B-83B3-9707C35F9209}"/>
              </a:ext>
            </a:extLst>
          </p:cNvPr>
          <p:cNvSpPr txBox="1"/>
          <p:nvPr/>
        </p:nvSpPr>
        <p:spPr>
          <a:xfrm>
            <a:off x="6731702" y="1003305"/>
            <a:ext cx="4382796" cy="707886"/>
          </a:xfrm>
          <a:prstGeom prst="rect">
            <a:avLst/>
          </a:prstGeom>
          <a:solidFill>
            <a:schemeClr val="bg1">
              <a:lumMod val="85000"/>
            </a:schemeClr>
          </a:solidFill>
        </p:spPr>
        <p:txBody>
          <a:bodyPr wrap="square" rtlCol="0">
            <a:spAutoFit/>
          </a:bodyPr>
          <a:lstStyle/>
          <a:p>
            <a:pPr algn="ctr"/>
            <a:r>
              <a:rPr lang="en-US" sz="2000" b="1" dirty="0"/>
              <a:t>General estimate of how tuition free units are calculated. </a:t>
            </a:r>
          </a:p>
        </p:txBody>
      </p:sp>
      <p:pic>
        <p:nvPicPr>
          <p:cNvPr id="4" name="Cha_Ching_Register-Muska666-173262285">
            <a:hlinkClick r:id="" action="ppaction://media"/>
            <a:extLst>
              <a:ext uri="{FF2B5EF4-FFF2-40B4-BE49-F238E27FC236}">
                <a16:creationId xmlns:a16="http://schemas.microsoft.com/office/drawing/2014/main" id="{000BFA28-BC8A-4668-B863-55ADF27277F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03601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7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D724A-102D-457F-99B3-183DBE1F74EE}"/>
              </a:ext>
            </a:extLst>
          </p:cNvPr>
          <p:cNvSpPr>
            <a:spLocks noGrp="1"/>
          </p:cNvSpPr>
          <p:nvPr>
            <p:ph type="title"/>
          </p:nvPr>
        </p:nvSpPr>
        <p:spPr>
          <a:xfrm>
            <a:off x="252919" y="1123837"/>
            <a:ext cx="2947482" cy="4601183"/>
          </a:xfrm>
        </p:spPr>
        <p:txBody>
          <a:bodyPr>
            <a:normAutofit/>
          </a:bodyPr>
          <a:lstStyle/>
          <a:p>
            <a:r>
              <a:rPr lang="en-US"/>
              <a:t>Keys to building your schedule at Clark.</a:t>
            </a:r>
            <a:endParaRPr lang="en-US" dirty="0"/>
          </a:p>
        </p:txBody>
      </p:sp>
      <p:graphicFrame>
        <p:nvGraphicFramePr>
          <p:cNvPr id="43" name="Content Placeholder 2">
            <a:extLst>
              <a:ext uri="{FF2B5EF4-FFF2-40B4-BE49-F238E27FC236}">
                <a16:creationId xmlns:a16="http://schemas.microsoft.com/office/drawing/2014/main" id="{BCAB6A47-4DA9-40D2-805F-B156A3C6B11A}"/>
              </a:ext>
            </a:extLst>
          </p:cNvPr>
          <p:cNvGraphicFramePr/>
          <p:nvPr/>
        </p:nvGraphicFramePr>
        <p:xfrm>
          <a:off x="3759896" y="885460"/>
          <a:ext cx="7728267" cy="4123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1B36BBA6-4E89-4183-81EF-487B31546F22}"/>
              </a:ext>
            </a:extLst>
          </p:cNvPr>
          <p:cNvPicPr>
            <a:picLocks noChangeAspect="1"/>
          </p:cNvPicPr>
          <p:nvPr/>
        </p:nvPicPr>
        <p:blipFill>
          <a:blip r:embed="rId7"/>
          <a:stretch>
            <a:fillRect/>
          </a:stretch>
        </p:blipFill>
        <p:spPr>
          <a:xfrm>
            <a:off x="3759895" y="5239528"/>
            <a:ext cx="7728267" cy="733011"/>
          </a:xfrm>
          <a:prstGeom prst="rect">
            <a:avLst/>
          </a:prstGeom>
        </p:spPr>
      </p:pic>
    </p:spTree>
    <p:extLst>
      <p:ext uri="{BB962C8B-B14F-4D97-AF65-F5344CB8AC3E}">
        <p14:creationId xmlns:p14="http://schemas.microsoft.com/office/powerpoint/2010/main" val="3504309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2448F-39CB-49EB-9738-72299FCCCF11}"/>
              </a:ext>
            </a:extLst>
          </p:cNvPr>
          <p:cNvSpPr>
            <a:spLocks noGrp="1"/>
          </p:cNvSpPr>
          <p:nvPr>
            <p:ph type="title"/>
          </p:nvPr>
        </p:nvSpPr>
        <p:spPr>
          <a:xfrm>
            <a:off x="252919" y="1123837"/>
            <a:ext cx="2947482" cy="4601183"/>
          </a:xfrm>
        </p:spPr>
        <p:txBody>
          <a:bodyPr>
            <a:normAutofit/>
          </a:bodyPr>
          <a:lstStyle/>
          <a:p>
            <a:r>
              <a:rPr lang="en-US">
                <a:solidFill>
                  <a:schemeClr val="bg1"/>
                </a:solidFill>
              </a:rPr>
              <a:t>Important if you are completing a degree at Clark!</a:t>
            </a:r>
            <a:endParaRPr lang="en-US" dirty="0">
              <a:solidFill>
                <a:schemeClr val="bg1"/>
              </a:solidFill>
            </a:endParaRPr>
          </a:p>
        </p:txBody>
      </p:sp>
      <p:graphicFrame>
        <p:nvGraphicFramePr>
          <p:cNvPr id="19" name="Content Placeholder 2">
            <a:extLst>
              <a:ext uri="{FF2B5EF4-FFF2-40B4-BE49-F238E27FC236}">
                <a16:creationId xmlns:a16="http://schemas.microsoft.com/office/drawing/2014/main" id="{1A97CF5A-C2E8-46B0-9590-B67957917C6B}"/>
              </a:ext>
            </a:extLst>
          </p:cNvPr>
          <p:cNvGraphicFramePr>
            <a:graphicFrameLocks noGrp="1"/>
          </p:cNvGraphicFramePr>
          <p:nvPr>
            <p:ph idx="1"/>
          </p:nvPr>
        </p:nvGraphicFramePr>
        <p:xfrm>
          <a:off x="3915545" y="762000"/>
          <a:ext cx="7104549" cy="5340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6328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357757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1F21D7A-122D-4B0F-882B-0B0FB3C36FB5}"/>
              </a:ext>
            </a:extLst>
          </p:cNvPr>
          <p:cNvSpPr>
            <a:spLocks noGrp="1"/>
          </p:cNvSpPr>
          <p:nvPr>
            <p:ph type="title"/>
          </p:nvPr>
        </p:nvSpPr>
        <p:spPr>
          <a:xfrm>
            <a:off x="252919" y="1123837"/>
            <a:ext cx="2947482" cy="1779784"/>
          </a:xfrm>
        </p:spPr>
        <p:txBody>
          <a:bodyPr anchor="b">
            <a:normAutofit fontScale="90000"/>
          </a:bodyPr>
          <a:lstStyle/>
          <a:p>
            <a:r>
              <a:rPr lang="en-US" sz="3200" dirty="0"/>
              <a:t>Where on the Clark College website do I go to register?</a:t>
            </a:r>
          </a:p>
        </p:txBody>
      </p:sp>
      <p:sp>
        <p:nvSpPr>
          <p:cNvPr id="8" name="Content Placeholder 7">
            <a:extLst>
              <a:ext uri="{FF2B5EF4-FFF2-40B4-BE49-F238E27FC236}">
                <a16:creationId xmlns:a16="http://schemas.microsoft.com/office/drawing/2014/main" id="{76F34E4C-4F51-436E-AFB4-EEDDA24F8FA8}"/>
              </a:ext>
            </a:extLst>
          </p:cNvPr>
          <p:cNvSpPr>
            <a:spLocks noGrp="1"/>
          </p:cNvSpPr>
          <p:nvPr>
            <p:ph idx="1"/>
          </p:nvPr>
        </p:nvSpPr>
        <p:spPr>
          <a:xfrm>
            <a:off x="252920" y="3240506"/>
            <a:ext cx="2947482" cy="2665772"/>
          </a:xfrm>
        </p:spPr>
        <p:txBody>
          <a:bodyPr anchor="t">
            <a:normAutofit/>
          </a:bodyPr>
          <a:lstStyle/>
          <a:p>
            <a:r>
              <a:rPr lang="en-US" sz="2400" dirty="0">
                <a:solidFill>
                  <a:srgbClr val="FFFFFF"/>
                </a:solidFill>
              </a:rPr>
              <a:t>Make sure that you go to </a:t>
            </a:r>
            <a:r>
              <a:rPr lang="en-US" sz="2400" dirty="0">
                <a:solidFill>
                  <a:srgbClr val="FFFFFF"/>
                </a:solidFill>
                <a:hlinkClick r:id="rId2"/>
              </a:rPr>
              <a:t>www.clark.edu</a:t>
            </a:r>
            <a:r>
              <a:rPr lang="en-US" sz="2400" dirty="0">
                <a:solidFill>
                  <a:srgbClr val="FFFFFF"/>
                </a:solidFill>
              </a:rPr>
              <a:t> and select the “student icon” on the upper right hand corner.</a:t>
            </a:r>
          </a:p>
        </p:txBody>
      </p:sp>
      <p:pic>
        <p:nvPicPr>
          <p:cNvPr id="4" name="Content Placeholder 3">
            <a:extLst>
              <a:ext uri="{FF2B5EF4-FFF2-40B4-BE49-F238E27FC236}">
                <a16:creationId xmlns:a16="http://schemas.microsoft.com/office/drawing/2014/main" id="{FE77B7D6-9DBE-4593-961C-980FBF4471B7}"/>
              </a:ext>
            </a:extLst>
          </p:cNvPr>
          <p:cNvPicPr>
            <a:picLocks noChangeAspect="1"/>
          </p:cNvPicPr>
          <p:nvPr/>
        </p:nvPicPr>
        <p:blipFill>
          <a:blip r:embed="rId3"/>
          <a:stretch>
            <a:fillRect/>
          </a:stretch>
        </p:blipFill>
        <p:spPr>
          <a:xfrm>
            <a:off x="4059935" y="940738"/>
            <a:ext cx="7491363" cy="4959559"/>
          </a:xfrm>
          <a:prstGeom prst="rect">
            <a:avLst/>
          </a:prstGeom>
        </p:spPr>
      </p:pic>
      <p:sp>
        <p:nvSpPr>
          <p:cNvPr id="15" name="Rectangle 14">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11948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1CAED-F1E3-41E0-81FC-D17C15016B21}"/>
              </a:ext>
            </a:extLst>
          </p:cNvPr>
          <p:cNvSpPr>
            <a:spLocks noGrp="1"/>
          </p:cNvSpPr>
          <p:nvPr>
            <p:ph type="title"/>
          </p:nvPr>
        </p:nvSpPr>
        <p:spPr/>
        <p:txBody>
          <a:bodyPr/>
          <a:lstStyle/>
          <a:p>
            <a:r>
              <a:rPr lang="en-US" dirty="0"/>
              <a:t>Then click on the “</a:t>
            </a:r>
            <a:r>
              <a:rPr lang="en-US" dirty="0" err="1"/>
              <a:t>ctcLink</a:t>
            </a:r>
            <a:r>
              <a:rPr lang="en-US" dirty="0"/>
              <a:t>” logo on the right hand side of the page</a:t>
            </a:r>
          </a:p>
        </p:txBody>
      </p:sp>
      <p:pic>
        <p:nvPicPr>
          <p:cNvPr id="4" name="Content Placeholder 3">
            <a:extLst>
              <a:ext uri="{FF2B5EF4-FFF2-40B4-BE49-F238E27FC236}">
                <a16:creationId xmlns:a16="http://schemas.microsoft.com/office/drawing/2014/main" id="{0942927C-21A4-4E04-AC85-523EDCE7C907}"/>
              </a:ext>
            </a:extLst>
          </p:cNvPr>
          <p:cNvPicPr>
            <a:picLocks noGrp="1" noChangeAspect="1"/>
          </p:cNvPicPr>
          <p:nvPr>
            <p:ph idx="1"/>
          </p:nvPr>
        </p:nvPicPr>
        <p:blipFill>
          <a:blip r:embed="rId2"/>
          <a:stretch>
            <a:fillRect/>
          </a:stretch>
        </p:blipFill>
        <p:spPr>
          <a:xfrm>
            <a:off x="3457629" y="336884"/>
            <a:ext cx="8311725" cy="6047874"/>
          </a:xfrm>
          <a:prstGeom prst="rect">
            <a:avLst/>
          </a:prstGeom>
        </p:spPr>
      </p:pic>
    </p:spTree>
    <p:extLst>
      <p:ext uri="{BB962C8B-B14F-4D97-AF65-F5344CB8AC3E}">
        <p14:creationId xmlns:p14="http://schemas.microsoft.com/office/powerpoint/2010/main" val="913780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9C8BE-82E8-4EB1-9FEA-85B08A52D20C}"/>
              </a:ext>
            </a:extLst>
          </p:cNvPr>
          <p:cNvSpPr>
            <a:spLocks noGrp="1"/>
          </p:cNvSpPr>
          <p:nvPr>
            <p:ph type="title"/>
          </p:nvPr>
        </p:nvSpPr>
        <p:spPr/>
        <p:txBody>
          <a:bodyPr/>
          <a:lstStyle/>
          <a:p>
            <a:r>
              <a:rPr lang="en-US" dirty="0"/>
              <a:t>Click on the “class schedule” icon denoted by a magnifying glass.</a:t>
            </a:r>
          </a:p>
        </p:txBody>
      </p:sp>
      <p:pic>
        <p:nvPicPr>
          <p:cNvPr id="4" name="Content Placeholder 3">
            <a:extLst>
              <a:ext uri="{FF2B5EF4-FFF2-40B4-BE49-F238E27FC236}">
                <a16:creationId xmlns:a16="http://schemas.microsoft.com/office/drawing/2014/main" id="{AB506964-2F32-4D06-8CE9-36F166424706}"/>
              </a:ext>
            </a:extLst>
          </p:cNvPr>
          <p:cNvPicPr>
            <a:picLocks noGrp="1" noChangeAspect="1"/>
          </p:cNvPicPr>
          <p:nvPr>
            <p:ph idx="1"/>
          </p:nvPr>
        </p:nvPicPr>
        <p:blipFill>
          <a:blip r:embed="rId2"/>
          <a:stretch>
            <a:fillRect/>
          </a:stretch>
        </p:blipFill>
        <p:spPr>
          <a:xfrm>
            <a:off x="3868737" y="479149"/>
            <a:ext cx="8070343" cy="5734082"/>
          </a:xfrm>
          <a:prstGeom prst="rect">
            <a:avLst/>
          </a:prstGeom>
        </p:spPr>
      </p:pic>
    </p:spTree>
    <p:extLst>
      <p:ext uri="{BB962C8B-B14F-4D97-AF65-F5344CB8AC3E}">
        <p14:creationId xmlns:p14="http://schemas.microsoft.com/office/powerpoint/2010/main" val="1849677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F05BFBD-70D7-4CA6-86B8-14FD6E7B015F}"/>
              </a:ext>
            </a:extLst>
          </p:cNvPr>
          <p:cNvSpPr>
            <a:spLocks noGrp="1"/>
          </p:cNvSpPr>
          <p:nvPr>
            <p:ph type="title"/>
          </p:nvPr>
        </p:nvSpPr>
        <p:spPr>
          <a:xfrm>
            <a:off x="1069849" y="1298448"/>
            <a:ext cx="3258688" cy="3255264"/>
          </a:xfrm>
        </p:spPr>
        <p:txBody>
          <a:bodyPr vert="horz" lIns="91440" tIns="45720" rIns="91440" bIns="45720" rtlCol="0" anchor="b">
            <a:normAutofit/>
          </a:bodyPr>
          <a:lstStyle/>
          <a:p>
            <a:r>
              <a:rPr lang="en-US" sz="3200" spc="-100"/>
              <a:t>Log-in to ctcLink. The username is your ctcLink student ID number and the password is whatever you created.</a:t>
            </a:r>
          </a:p>
        </p:txBody>
      </p:sp>
      <p:pic>
        <p:nvPicPr>
          <p:cNvPr id="4" name="Content Placeholder 3" descr="A screenshot of a cell phone&#10;&#10;Description automatically generated">
            <a:extLst>
              <a:ext uri="{FF2B5EF4-FFF2-40B4-BE49-F238E27FC236}">
                <a16:creationId xmlns:a16="http://schemas.microsoft.com/office/drawing/2014/main" id="{6CFE6EC1-40A9-4323-B7E5-1AAE915EC475}"/>
              </a:ext>
            </a:extLst>
          </p:cNvPr>
          <p:cNvPicPr>
            <a:picLocks noGrp="1" noChangeAspect="1"/>
          </p:cNvPicPr>
          <p:nvPr>
            <p:ph idx="1"/>
          </p:nvPr>
        </p:nvPicPr>
        <p:blipFill>
          <a:blip r:embed="rId2"/>
          <a:stretch>
            <a:fillRect/>
          </a:stretch>
        </p:blipFill>
        <p:spPr>
          <a:xfrm>
            <a:off x="5140685" y="759599"/>
            <a:ext cx="6327181" cy="5330650"/>
          </a:xfrm>
          <a:prstGeom prst="rect">
            <a:avLst/>
          </a:prstGeom>
        </p:spPr>
      </p:pic>
      <p:sp>
        <p:nvSpPr>
          <p:cNvPr id="17" name="Rectangle 16">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23606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6956C4-3653-4728-AA5F-2B2FA21135C7}"/>
              </a:ext>
            </a:extLst>
          </p:cNvPr>
          <p:cNvSpPr>
            <a:spLocks noGrp="1"/>
          </p:cNvSpPr>
          <p:nvPr>
            <p:ph type="title"/>
          </p:nvPr>
        </p:nvSpPr>
        <p:spPr>
          <a:xfrm>
            <a:off x="192505" y="1298447"/>
            <a:ext cx="4136032" cy="4561957"/>
          </a:xfrm>
        </p:spPr>
        <p:txBody>
          <a:bodyPr vert="horz" lIns="91440" tIns="45720" rIns="91440" bIns="45720" rtlCol="0" anchor="b">
            <a:normAutofit fontScale="90000"/>
          </a:bodyPr>
          <a:lstStyle/>
          <a:p>
            <a:r>
              <a:rPr lang="en-US" sz="5900" spc="-100" dirty="0"/>
              <a:t>Once logged in, scroll down and click on “class schedule” again</a:t>
            </a:r>
          </a:p>
        </p:txBody>
      </p:sp>
      <p:pic>
        <p:nvPicPr>
          <p:cNvPr id="4" name="Content Placeholder 3" descr="A screenshot of a social media post&#10;&#10;Description automatically generated">
            <a:extLst>
              <a:ext uri="{FF2B5EF4-FFF2-40B4-BE49-F238E27FC236}">
                <a16:creationId xmlns:a16="http://schemas.microsoft.com/office/drawing/2014/main" id="{9D7BC68D-4094-4B29-9CCD-5D683844FC8C}"/>
              </a:ext>
            </a:extLst>
          </p:cNvPr>
          <p:cNvPicPr>
            <a:picLocks noGrp="1" noChangeAspect="1"/>
          </p:cNvPicPr>
          <p:nvPr>
            <p:ph idx="1"/>
          </p:nvPr>
        </p:nvPicPr>
        <p:blipFill>
          <a:blip r:embed="rId2"/>
          <a:stretch>
            <a:fillRect/>
          </a:stretch>
        </p:blipFill>
        <p:spPr>
          <a:xfrm>
            <a:off x="5120640" y="989443"/>
            <a:ext cx="6367271" cy="4870962"/>
          </a:xfrm>
          <a:prstGeom prst="rect">
            <a:avLst/>
          </a:prstGeom>
        </p:spPr>
      </p:pic>
      <p:sp>
        <p:nvSpPr>
          <p:cNvPr id="17" name="Rectangle 16">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3325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D95E553-1C50-4BE3-9DFE-258CA5ACAFF7}"/>
              </a:ext>
            </a:extLst>
          </p:cNvPr>
          <p:cNvSpPr>
            <a:spLocks noGrp="1"/>
          </p:cNvSpPr>
          <p:nvPr>
            <p:ph type="title"/>
          </p:nvPr>
        </p:nvSpPr>
        <p:spPr>
          <a:xfrm>
            <a:off x="643467" y="1298448"/>
            <a:ext cx="3685070" cy="3255264"/>
          </a:xfrm>
        </p:spPr>
        <p:txBody>
          <a:bodyPr vert="horz" lIns="91440" tIns="45720" rIns="91440" bIns="45720" rtlCol="0" anchor="b">
            <a:normAutofit fontScale="90000"/>
          </a:bodyPr>
          <a:lstStyle/>
          <a:p>
            <a:r>
              <a:rPr lang="en-US" sz="5900" spc="-100" dirty="0"/>
              <a:t>Select the term you wish to register for.</a:t>
            </a:r>
          </a:p>
        </p:txBody>
      </p:sp>
      <p:pic>
        <p:nvPicPr>
          <p:cNvPr id="4" name="Content Placeholder 3">
            <a:extLst>
              <a:ext uri="{FF2B5EF4-FFF2-40B4-BE49-F238E27FC236}">
                <a16:creationId xmlns:a16="http://schemas.microsoft.com/office/drawing/2014/main" id="{330F0430-62C1-4030-A0B3-D2C0EB6B46C0}"/>
              </a:ext>
            </a:extLst>
          </p:cNvPr>
          <p:cNvPicPr>
            <a:picLocks noGrp="1" noChangeAspect="1"/>
          </p:cNvPicPr>
          <p:nvPr>
            <p:ph idx="1"/>
          </p:nvPr>
        </p:nvPicPr>
        <p:blipFill rotWithShape="1">
          <a:blip r:embed="rId2"/>
          <a:srcRect t="630" r="-1" b="-1"/>
          <a:stretch/>
        </p:blipFill>
        <p:spPr>
          <a:xfrm>
            <a:off x="5120640" y="759599"/>
            <a:ext cx="6367271" cy="5330650"/>
          </a:xfrm>
          <a:prstGeom prst="rect">
            <a:avLst/>
          </a:prstGeom>
        </p:spPr>
      </p:pic>
      <p:sp>
        <p:nvSpPr>
          <p:cNvPr id="17" name="Rectangle 16">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74272357"/>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otalTime>11</TotalTime>
  <Words>606</Words>
  <Application>Microsoft Office PowerPoint</Application>
  <PresentationFormat>Widescreen</PresentationFormat>
  <Paragraphs>45</Paragraphs>
  <Slides>13</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Corbel</vt:lpstr>
      <vt:lpstr>Wingdings 2</vt:lpstr>
      <vt:lpstr>Frame</vt:lpstr>
      <vt:lpstr>How to Search and Register for Classes</vt:lpstr>
      <vt:lpstr>Keys to building your schedule at Clark.</vt:lpstr>
      <vt:lpstr>Important if you are completing a degree at Clark!</vt:lpstr>
      <vt:lpstr>Where on the Clark College website do I go to register?</vt:lpstr>
      <vt:lpstr>Then click on the “ctcLink” logo on the right hand side of the page</vt:lpstr>
      <vt:lpstr>Click on the “class schedule” icon denoted by a magnifying glass.</vt:lpstr>
      <vt:lpstr>Log-in to ctcLink. The username is your ctcLink student ID number and the password is whatever you created.</vt:lpstr>
      <vt:lpstr>Once logged in, scroll down and click on “class schedule” again</vt:lpstr>
      <vt:lpstr>Select the term you wish to register for.</vt:lpstr>
      <vt:lpstr>The click on “select subject” and find the course you want to register for</vt:lpstr>
      <vt:lpstr>When you select a subject, the open classes will be shown by default.  Simply click on the one you want.</vt:lpstr>
      <vt:lpstr>Adding classes to your cart</vt:lpstr>
      <vt:lpstr>How do you estimate your tuition free units?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Search and Register for Classes</dc:title>
  <dc:creator>George Argueta</dc:creator>
  <cp:lastModifiedBy>George Argueta</cp:lastModifiedBy>
  <cp:revision>2</cp:revision>
  <dcterms:created xsi:type="dcterms:W3CDTF">2020-04-29T23:13:09Z</dcterms:created>
  <dcterms:modified xsi:type="dcterms:W3CDTF">2020-09-09T16:35:34Z</dcterms:modified>
</cp:coreProperties>
</file>